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Lst>
  <p:sldSz cy="5143500" cx="9144000"/>
  <p:notesSz cx="6858000" cy="9144000"/>
  <p:embeddedFontLst>
    <p:embeddedFont>
      <p:font typeface="Amatic SC"/>
      <p:regular r:id="rId20"/>
      <p:bold r:id="rId21"/>
    </p:embeddedFont>
    <p:embeddedFont>
      <p:font typeface="Playfair Display"/>
      <p:regular r:id="rId22"/>
      <p:bold r:id="rId23"/>
      <p:italic r:id="rId24"/>
      <p:boldItalic r:id="rId25"/>
    </p:embeddedFont>
    <p:embeddedFont>
      <p:font typeface="Source Code Pro"/>
      <p:regular r:id="rId26"/>
      <p:bold r:id="rId27"/>
    </p:embeddedFont>
    <p:embeddedFont>
      <p:font typeface="Source Sans Pro"/>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0" Type="http://schemas.openxmlformats.org/officeDocument/2006/relationships/font" Target="fonts/AmaticSC-regular.fntdata"/><Relationship Id="rId22" Type="http://schemas.openxmlformats.org/officeDocument/2006/relationships/font" Target="fonts/PlayfairDisplay-regular.fntdata"/><Relationship Id="rId21" Type="http://schemas.openxmlformats.org/officeDocument/2006/relationships/font" Target="fonts/AmaticSC-bold.fntdata"/><Relationship Id="rId24" Type="http://schemas.openxmlformats.org/officeDocument/2006/relationships/font" Target="fonts/PlayfairDisplay-italic.fntdata"/><Relationship Id="rId23" Type="http://schemas.openxmlformats.org/officeDocument/2006/relationships/font" Target="fonts/PlayfairDisplay-bold.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SourceCodePro-regular.fntdata"/><Relationship Id="rId25" Type="http://schemas.openxmlformats.org/officeDocument/2006/relationships/font" Target="fonts/PlayfairDisplay-boldItalic.fntdata"/><Relationship Id="rId28" Type="http://schemas.openxmlformats.org/officeDocument/2006/relationships/font" Target="fonts/SourceSansPro-regular.fntdata"/><Relationship Id="rId27" Type="http://schemas.openxmlformats.org/officeDocument/2006/relationships/font" Target="fonts/SourceCodePro-bold.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SourceSansPro-bold.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SourceSansPro-boldItalic.fntdata"/><Relationship Id="rId30" Type="http://schemas.openxmlformats.org/officeDocument/2006/relationships/font" Target="fonts/SourceSansPro-italic.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rIns="91425" tIns="91425"/>
          <a:lstStyle>
            <a:lvl1pPr lvl="0">
              <a:spcBef>
                <a:spcPts val="0"/>
              </a:spcBef>
              <a:buChar char="●"/>
              <a:defRPr sz="1100"/>
            </a:lvl1pPr>
            <a:lvl2pPr lvl="1">
              <a:spcBef>
                <a:spcPts val="0"/>
              </a:spcBef>
              <a:buChar char="○"/>
              <a:defRPr sz="1100"/>
            </a:lvl2pPr>
            <a:lvl3pPr lvl="2">
              <a:spcBef>
                <a:spcPts val="0"/>
              </a:spcBef>
              <a:buChar char="■"/>
              <a:defRPr sz="1100"/>
            </a:lvl3pPr>
            <a:lvl4pPr lvl="3">
              <a:spcBef>
                <a:spcPts val="0"/>
              </a:spcBef>
              <a:buChar char="●"/>
              <a:defRPr sz="1100"/>
            </a:lvl4pPr>
            <a:lvl5pPr lvl="4">
              <a:spcBef>
                <a:spcPts val="0"/>
              </a:spcBef>
              <a:buChar char="○"/>
              <a:defRPr sz="1100"/>
            </a:lvl5pPr>
            <a:lvl6pPr lvl="5">
              <a:spcBef>
                <a:spcPts val="0"/>
              </a:spcBef>
              <a:buChar char="■"/>
              <a:defRPr sz="1100"/>
            </a:lvl6pPr>
            <a:lvl7pPr lvl="6">
              <a:spcBef>
                <a:spcPts val="0"/>
              </a:spcBef>
              <a:buChar char="●"/>
              <a:defRPr sz="1100"/>
            </a:lvl7pPr>
            <a:lvl8pPr lvl="7">
              <a:spcBef>
                <a:spcPts val="0"/>
              </a:spcBef>
              <a:buChar char="○"/>
              <a:defRPr sz="1100"/>
            </a:lvl8pPr>
            <a:lvl9pPr lvl="8">
              <a:spcBef>
                <a:spcPts val="0"/>
              </a:spcBef>
              <a:buChar char="■"/>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 name="Shape 52"/>
        <p:cNvGrpSpPr/>
        <p:nvPr/>
      </p:nvGrpSpPr>
      <p:grpSpPr>
        <a:xfrm>
          <a:off x="0" y="0"/>
          <a:ext cx="0" cy="0"/>
          <a:chOff x="0" y="0"/>
          <a:chExt cx="0" cy="0"/>
        </a:xfrm>
      </p:grpSpPr>
      <p:sp>
        <p:nvSpPr>
          <p:cNvPr id="53" name="Shape 5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p:spPr>
      </p:sp>
      <p:sp>
        <p:nvSpPr>
          <p:cNvPr id="54" name="Shape 5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 name="Shape 60"/>
        <p:cNvGrpSpPr/>
        <p:nvPr/>
      </p:nvGrpSpPr>
      <p:grpSpPr>
        <a:xfrm>
          <a:off x="0" y="0"/>
          <a:ext cx="0" cy="0"/>
          <a:chOff x="0" y="0"/>
          <a:chExt cx="0" cy="0"/>
        </a:xfrm>
      </p:grpSpPr>
      <p:sp>
        <p:nvSpPr>
          <p:cNvPr id="61" name="Shape 6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2" name="Shape 6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 name="Shape 66"/>
        <p:cNvGrpSpPr/>
        <p:nvPr/>
      </p:nvGrpSpPr>
      <p:grpSpPr>
        <a:xfrm>
          <a:off x="0" y="0"/>
          <a:ext cx="0" cy="0"/>
          <a:chOff x="0" y="0"/>
          <a:chExt cx="0" cy="0"/>
        </a:xfrm>
      </p:grpSpPr>
      <p:sp>
        <p:nvSpPr>
          <p:cNvPr id="67" name="Shape 6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8" name="Shape 6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 name="Shape 74"/>
        <p:cNvGrpSpPr/>
        <p:nvPr/>
      </p:nvGrpSpPr>
      <p:grpSpPr>
        <a:xfrm>
          <a:off x="0" y="0"/>
          <a:ext cx="0" cy="0"/>
          <a:chOff x="0" y="0"/>
          <a:chExt cx="0" cy="0"/>
        </a:xfrm>
      </p:grpSpPr>
      <p:sp>
        <p:nvSpPr>
          <p:cNvPr id="75" name="Shape 7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6" name="Shape 7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 name="Shape 81"/>
        <p:cNvGrpSpPr/>
        <p:nvPr/>
      </p:nvGrpSpPr>
      <p:grpSpPr>
        <a:xfrm>
          <a:off x="0" y="0"/>
          <a:ext cx="0" cy="0"/>
          <a:chOff x="0" y="0"/>
          <a:chExt cx="0" cy="0"/>
        </a:xfrm>
      </p:grpSpPr>
      <p:sp>
        <p:nvSpPr>
          <p:cNvPr id="82" name="Shape 8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3" name="Shape 8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8" name="Shape 88"/>
        <p:cNvGrpSpPr/>
        <p:nvPr/>
      </p:nvGrpSpPr>
      <p:grpSpPr>
        <a:xfrm>
          <a:off x="0" y="0"/>
          <a:ext cx="0" cy="0"/>
          <a:chOff x="0" y="0"/>
          <a:chExt cx="0" cy="0"/>
        </a:xfrm>
      </p:grpSpPr>
      <p:sp>
        <p:nvSpPr>
          <p:cNvPr id="89" name="Shape 8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0" name="Shape 9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 name="Shape 95"/>
        <p:cNvGrpSpPr/>
        <p:nvPr/>
      </p:nvGrpSpPr>
      <p:grpSpPr>
        <a:xfrm>
          <a:off x="0" y="0"/>
          <a:ext cx="0" cy="0"/>
          <a:chOff x="0" y="0"/>
          <a:chExt cx="0" cy="0"/>
        </a:xfrm>
      </p:grpSpPr>
      <p:sp>
        <p:nvSpPr>
          <p:cNvPr id="96" name="Shape 9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7" name="Shape 9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 name="Shape 102"/>
        <p:cNvGrpSpPr/>
        <p:nvPr/>
      </p:nvGrpSpPr>
      <p:grpSpPr>
        <a:xfrm>
          <a:off x="0" y="0"/>
          <a:ext cx="0" cy="0"/>
          <a:chOff x="0" y="0"/>
          <a:chExt cx="0" cy="0"/>
        </a:xfrm>
      </p:grpSpPr>
      <p:sp>
        <p:nvSpPr>
          <p:cNvPr id="103" name="Shape 10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4" name="Shape 10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0" name="Shape 110"/>
        <p:cNvGrpSpPr/>
        <p:nvPr/>
      </p:nvGrpSpPr>
      <p:grpSpPr>
        <a:xfrm>
          <a:off x="0" y="0"/>
          <a:ext cx="0" cy="0"/>
          <a:chOff x="0" y="0"/>
          <a:chExt cx="0" cy="0"/>
        </a:xfrm>
      </p:grpSpPr>
      <p:sp>
        <p:nvSpPr>
          <p:cNvPr id="111" name="Shape 11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2" name="Shape 11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7" name="Shape 117"/>
        <p:cNvGrpSpPr/>
        <p:nvPr/>
      </p:nvGrpSpPr>
      <p:grpSpPr>
        <a:xfrm>
          <a:off x="0" y="0"/>
          <a:ext cx="0" cy="0"/>
          <a:chOff x="0" y="0"/>
          <a:chExt cx="0" cy="0"/>
        </a:xfrm>
      </p:grpSpPr>
      <p:sp>
        <p:nvSpPr>
          <p:cNvPr id="118" name="Shape 11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9" name="Shape 11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5" name="Shape 125"/>
        <p:cNvGrpSpPr/>
        <p:nvPr/>
      </p:nvGrpSpPr>
      <p:grpSpPr>
        <a:xfrm>
          <a:off x="0" y="0"/>
          <a:ext cx="0" cy="0"/>
          <a:chOff x="0" y="0"/>
          <a:chExt cx="0" cy="0"/>
        </a:xfrm>
      </p:grpSpPr>
      <p:sp>
        <p:nvSpPr>
          <p:cNvPr id="126" name="Shape 12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7" name="Shape 12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2" name="Shape 132"/>
        <p:cNvGrpSpPr/>
        <p:nvPr/>
      </p:nvGrpSpPr>
      <p:grpSpPr>
        <a:xfrm>
          <a:off x="0" y="0"/>
          <a:ext cx="0" cy="0"/>
          <a:chOff x="0" y="0"/>
          <a:chExt cx="0" cy="0"/>
        </a:xfrm>
      </p:grpSpPr>
      <p:sp>
        <p:nvSpPr>
          <p:cNvPr id="133" name="Shape 13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4" name="Shape 13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0" name="Shape 140"/>
        <p:cNvGrpSpPr/>
        <p:nvPr/>
      </p:nvGrpSpPr>
      <p:grpSpPr>
        <a:xfrm>
          <a:off x="0" y="0"/>
          <a:ext cx="0" cy="0"/>
          <a:chOff x="0" y="0"/>
          <a:chExt cx="0" cy="0"/>
        </a:xfrm>
      </p:grpSpPr>
      <p:sp>
        <p:nvSpPr>
          <p:cNvPr id="141" name="Shape 14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2" name="Shape 14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2" name="Shape 152"/>
        <p:cNvGrpSpPr/>
        <p:nvPr/>
      </p:nvGrpSpPr>
      <p:grpSpPr>
        <a:xfrm>
          <a:off x="0" y="0"/>
          <a:ext cx="0" cy="0"/>
          <a:chOff x="0" y="0"/>
          <a:chExt cx="0" cy="0"/>
        </a:xfrm>
      </p:grpSpPr>
      <p:sp>
        <p:nvSpPr>
          <p:cNvPr id="153" name="Shape 15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4" name="Shape 15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8" name="Shape 158"/>
        <p:cNvGrpSpPr/>
        <p:nvPr/>
      </p:nvGrpSpPr>
      <p:grpSpPr>
        <a:xfrm>
          <a:off x="0" y="0"/>
          <a:ext cx="0" cy="0"/>
          <a:chOff x="0" y="0"/>
          <a:chExt cx="0" cy="0"/>
        </a:xfrm>
      </p:grpSpPr>
      <p:sp>
        <p:nvSpPr>
          <p:cNvPr id="159" name="Shape 15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0" name="Shape 16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slide">
    <p:spTree>
      <p:nvGrpSpPr>
        <p:cNvPr id="9" name="Shape 9"/>
        <p:cNvGrpSpPr/>
        <p:nvPr/>
      </p:nvGrpSpPr>
      <p:grpSpPr>
        <a:xfrm>
          <a:off x="0" y="0"/>
          <a:ext cx="0" cy="0"/>
          <a:chOff x="0" y="0"/>
          <a:chExt cx="0" cy="0"/>
        </a:xfrm>
      </p:grpSpPr>
      <p:sp>
        <p:nvSpPr>
          <p:cNvPr id="10" name="Shape 10"/>
          <p:cNvSpPr/>
          <p:nvPr/>
        </p:nvSpPr>
        <p:spPr>
          <a:xfrm>
            <a:off x="0" y="0"/>
            <a:ext cx="9144000" cy="3429000"/>
          </a:xfrm>
          <a:prstGeom prst="rect">
            <a:avLst/>
          </a:prstGeom>
          <a:solidFill>
            <a:schemeClr val="lt1"/>
          </a:solidFill>
          <a:ln>
            <a:noFill/>
          </a:ln>
        </p:spPr>
        <p:txBody>
          <a:bodyPr anchorCtr="0" anchor="ctr" bIns="91425" lIns="91425" rIns="91425" tIns="91425">
            <a:noAutofit/>
          </a:bodyPr>
          <a:lstStyle/>
          <a:p>
            <a:pPr lvl="0">
              <a:spcBef>
                <a:spcPts val="0"/>
              </a:spcBef>
              <a:buNone/>
            </a:pPr>
            <a:r>
              <a:t/>
            </a:r>
            <a:endParaRPr/>
          </a:p>
        </p:txBody>
      </p:sp>
      <p:sp>
        <p:nvSpPr>
          <p:cNvPr id="11" name="Shape 11"/>
          <p:cNvSpPr txBox="1"/>
          <p:nvPr>
            <p:ph type="ctrTitle"/>
          </p:nvPr>
        </p:nvSpPr>
        <p:spPr>
          <a:xfrm>
            <a:off x="311700" y="392150"/>
            <a:ext cx="8520600" cy="2690400"/>
          </a:xfrm>
          <a:prstGeom prst="rect">
            <a:avLst/>
          </a:prstGeom>
        </p:spPr>
        <p:txBody>
          <a:bodyPr anchorCtr="0" anchor="ctr" bIns="91425" lIns="91425" rIns="91425" tIns="91425"/>
          <a:lstStyle>
            <a:lvl1pPr lvl="0" algn="ctr">
              <a:spcBef>
                <a:spcPts val="0"/>
              </a:spcBef>
              <a:buSzPct val="100000"/>
              <a:defRPr sz="8000"/>
            </a:lvl1pPr>
            <a:lvl2pPr lvl="1" algn="ctr">
              <a:spcBef>
                <a:spcPts val="0"/>
              </a:spcBef>
              <a:buSzPct val="100000"/>
              <a:defRPr sz="8000"/>
            </a:lvl2pPr>
            <a:lvl3pPr lvl="2" algn="ctr">
              <a:spcBef>
                <a:spcPts val="0"/>
              </a:spcBef>
              <a:buSzPct val="100000"/>
              <a:defRPr sz="8000"/>
            </a:lvl3pPr>
            <a:lvl4pPr lvl="3" algn="ctr">
              <a:spcBef>
                <a:spcPts val="0"/>
              </a:spcBef>
              <a:buSzPct val="100000"/>
              <a:defRPr sz="8000"/>
            </a:lvl4pPr>
            <a:lvl5pPr lvl="4" algn="ctr">
              <a:spcBef>
                <a:spcPts val="0"/>
              </a:spcBef>
              <a:buSzPct val="100000"/>
              <a:defRPr sz="8000"/>
            </a:lvl5pPr>
            <a:lvl6pPr lvl="5" algn="ctr">
              <a:spcBef>
                <a:spcPts val="0"/>
              </a:spcBef>
              <a:buSzPct val="100000"/>
              <a:defRPr sz="8000"/>
            </a:lvl6pPr>
            <a:lvl7pPr lvl="6" algn="ctr">
              <a:spcBef>
                <a:spcPts val="0"/>
              </a:spcBef>
              <a:buSzPct val="100000"/>
              <a:defRPr sz="8000"/>
            </a:lvl7pPr>
            <a:lvl8pPr lvl="7" algn="ctr">
              <a:spcBef>
                <a:spcPts val="0"/>
              </a:spcBef>
              <a:buSzPct val="100000"/>
              <a:defRPr sz="8000"/>
            </a:lvl8pPr>
            <a:lvl9pPr lvl="8" algn="ctr">
              <a:spcBef>
                <a:spcPts val="0"/>
              </a:spcBef>
              <a:buSzPct val="100000"/>
              <a:defRPr sz="8000"/>
            </a:lvl9pPr>
          </a:lstStyle>
          <a:p/>
        </p:txBody>
      </p:sp>
      <p:sp>
        <p:nvSpPr>
          <p:cNvPr id="12" name="Shape 12"/>
          <p:cNvSpPr txBox="1"/>
          <p:nvPr>
            <p:ph idx="1" type="subTitle"/>
          </p:nvPr>
        </p:nvSpPr>
        <p:spPr>
          <a:xfrm>
            <a:off x="311700" y="3890400"/>
            <a:ext cx="8520600" cy="706200"/>
          </a:xfrm>
          <a:prstGeom prst="rect">
            <a:avLst/>
          </a:prstGeom>
        </p:spPr>
        <p:txBody>
          <a:bodyPr anchorCtr="0" anchor="ctr" bIns="91425" lIns="91425" rIns="91425" tIns="91425"/>
          <a:lstStyle>
            <a:lvl1pPr lvl="0" algn="ctr">
              <a:lnSpc>
                <a:spcPct val="100000"/>
              </a:lnSpc>
              <a:spcBef>
                <a:spcPts val="0"/>
              </a:spcBef>
              <a:spcAft>
                <a:spcPts val="0"/>
              </a:spcAft>
              <a:buClr>
                <a:schemeClr val="accent1"/>
              </a:buClr>
              <a:buSzPct val="100000"/>
              <a:buNone/>
              <a:defRPr b="1" sz="2100">
                <a:solidFill>
                  <a:schemeClr val="accent1"/>
                </a:solidFill>
              </a:defRPr>
            </a:lvl1pPr>
            <a:lvl2pPr lvl="1" algn="ctr">
              <a:lnSpc>
                <a:spcPct val="100000"/>
              </a:lnSpc>
              <a:spcBef>
                <a:spcPts val="0"/>
              </a:spcBef>
              <a:spcAft>
                <a:spcPts val="0"/>
              </a:spcAft>
              <a:buClr>
                <a:schemeClr val="accent1"/>
              </a:buClr>
              <a:buSzPct val="100000"/>
              <a:buNone/>
              <a:defRPr b="1" sz="2100">
                <a:solidFill>
                  <a:schemeClr val="accent1"/>
                </a:solidFill>
              </a:defRPr>
            </a:lvl2pPr>
            <a:lvl3pPr lvl="2" algn="ctr">
              <a:lnSpc>
                <a:spcPct val="100000"/>
              </a:lnSpc>
              <a:spcBef>
                <a:spcPts val="0"/>
              </a:spcBef>
              <a:spcAft>
                <a:spcPts val="0"/>
              </a:spcAft>
              <a:buClr>
                <a:schemeClr val="accent1"/>
              </a:buClr>
              <a:buSzPct val="100000"/>
              <a:buNone/>
              <a:defRPr b="1" sz="2100">
                <a:solidFill>
                  <a:schemeClr val="accent1"/>
                </a:solidFill>
              </a:defRPr>
            </a:lvl3pPr>
            <a:lvl4pPr lvl="3" algn="ctr">
              <a:lnSpc>
                <a:spcPct val="100000"/>
              </a:lnSpc>
              <a:spcBef>
                <a:spcPts val="0"/>
              </a:spcBef>
              <a:spcAft>
                <a:spcPts val="0"/>
              </a:spcAft>
              <a:buClr>
                <a:schemeClr val="accent1"/>
              </a:buClr>
              <a:buSzPct val="100000"/>
              <a:buNone/>
              <a:defRPr b="1" sz="2100">
                <a:solidFill>
                  <a:schemeClr val="accent1"/>
                </a:solidFill>
              </a:defRPr>
            </a:lvl4pPr>
            <a:lvl5pPr lvl="4" algn="ctr">
              <a:lnSpc>
                <a:spcPct val="100000"/>
              </a:lnSpc>
              <a:spcBef>
                <a:spcPts val="0"/>
              </a:spcBef>
              <a:spcAft>
                <a:spcPts val="0"/>
              </a:spcAft>
              <a:buClr>
                <a:schemeClr val="accent1"/>
              </a:buClr>
              <a:buSzPct val="100000"/>
              <a:buNone/>
              <a:defRPr b="1" sz="2100">
                <a:solidFill>
                  <a:schemeClr val="accent1"/>
                </a:solidFill>
              </a:defRPr>
            </a:lvl5pPr>
            <a:lvl6pPr lvl="5" algn="ctr">
              <a:lnSpc>
                <a:spcPct val="100000"/>
              </a:lnSpc>
              <a:spcBef>
                <a:spcPts val="0"/>
              </a:spcBef>
              <a:spcAft>
                <a:spcPts val="0"/>
              </a:spcAft>
              <a:buClr>
                <a:schemeClr val="accent1"/>
              </a:buClr>
              <a:buSzPct val="100000"/>
              <a:buNone/>
              <a:defRPr b="1" sz="2100">
                <a:solidFill>
                  <a:schemeClr val="accent1"/>
                </a:solidFill>
              </a:defRPr>
            </a:lvl6pPr>
            <a:lvl7pPr lvl="6" algn="ctr">
              <a:lnSpc>
                <a:spcPct val="100000"/>
              </a:lnSpc>
              <a:spcBef>
                <a:spcPts val="0"/>
              </a:spcBef>
              <a:spcAft>
                <a:spcPts val="0"/>
              </a:spcAft>
              <a:buClr>
                <a:schemeClr val="accent1"/>
              </a:buClr>
              <a:buSzPct val="100000"/>
              <a:buNone/>
              <a:defRPr b="1" sz="2100">
                <a:solidFill>
                  <a:schemeClr val="accent1"/>
                </a:solidFill>
              </a:defRPr>
            </a:lvl7pPr>
            <a:lvl8pPr lvl="7" algn="ctr">
              <a:lnSpc>
                <a:spcPct val="100000"/>
              </a:lnSpc>
              <a:spcBef>
                <a:spcPts val="0"/>
              </a:spcBef>
              <a:spcAft>
                <a:spcPts val="0"/>
              </a:spcAft>
              <a:buClr>
                <a:schemeClr val="accent1"/>
              </a:buClr>
              <a:buSzPct val="100000"/>
              <a:buNone/>
              <a:defRPr b="1" sz="2100">
                <a:solidFill>
                  <a:schemeClr val="accent1"/>
                </a:solidFill>
              </a:defRPr>
            </a:lvl8pPr>
            <a:lvl9pPr lvl="8" algn="ctr">
              <a:lnSpc>
                <a:spcPct val="100000"/>
              </a:lnSpc>
              <a:spcBef>
                <a:spcPts val="0"/>
              </a:spcBef>
              <a:spcAft>
                <a:spcPts val="0"/>
              </a:spcAft>
              <a:buClr>
                <a:schemeClr val="accent1"/>
              </a:buClr>
              <a:buSzPct val="100000"/>
              <a:buNone/>
              <a:defRPr b="1" sz="2100">
                <a:solidFill>
                  <a:schemeClr val="accent1"/>
                </a:solidFill>
              </a:defRPr>
            </a:lvl9pPr>
          </a:lstStyle>
          <a:p/>
        </p:txBody>
      </p:sp>
      <p:sp>
        <p:nvSpPr>
          <p:cNvPr id="13" name="Shape 13"/>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secHead">
  <p:cSld name="Section header">
    <p:spTree>
      <p:nvGrpSpPr>
        <p:cNvPr id="14" name="Shape 14"/>
        <p:cNvGrpSpPr/>
        <p:nvPr/>
      </p:nvGrpSpPr>
      <p:grpSpPr>
        <a:xfrm>
          <a:off x="0" y="0"/>
          <a:ext cx="0" cy="0"/>
          <a:chOff x="0" y="0"/>
          <a:chExt cx="0" cy="0"/>
        </a:xfrm>
      </p:grpSpPr>
      <p:sp>
        <p:nvSpPr>
          <p:cNvPr id="15" name="Shape 15"/>
          <p:cNvSpPr txBox="1"/>
          <p:nvPr>
            <p:ph type="title"/>
          </p:nvPr>
        </p:nvSpPr>
        <p:spPr>
          <a:xfrm>
            <a:off x="2802750" y="802500"/>
            <a:ext cx="3538500" cy="3538500"/>
          </a:xfrm>
          <a:prstGeom prst="rect">
            <a:avLst/>
          </a:prstGeom>
          <a:solidFill>
            <a:srgbClr val="FFFFFF"/>
          </a:solidFill>
        </p:spPr>
        <p:txBody>
          <a:bodyPr anchorCtr="0" anchor="ctr" bIns="91425" lIns="91425" rIns="91425" tIns="91425"/>
          <a:lstStyle>
            <a:lvl1pPr lvl="0" algn="ctr">
              <a:spcBef>
                <a:spcPts val="0"/>
              </a:spcBef>
              <a:buSzPct val="100000"/>
              <a:defRPr sz="4800"/>
            </a:lvl1pPr>
            <a:lvl2pPr lvl="1" algn="ctr">
              <a:spcBef>
                <a:spcPts val="0"/>
              </a:spcBef>
              <a:buSzPct val="100000"/>
              <a:defRPr sz="4800"/>
            </a:lvl2pPr>
            <a:lvl3pPr lvl="2" algn="ctr">
              <a:spcBef>
                <a:spcPts val="0"/>
              </a:spcBef>
              <a:buSzPct val="100000"/>
              <a:defRPr sz="4800"/>
            </a:lvl3pPr>
            <a:lvl4pPr lvl="3" algn="ctr">
              <a:spcBef>
                <a:spcPts val="0"/>
              </a:spcBef>
              <a:buSzPct val="100000"/>
              <a:defRPr sz="4800"/>
            </a:lvl4pPr>
            <a:lvl5pPr lvl="4" algn="ctr">
              <a:spcBef>
                <a:spcPts val="0"/>
              </a:spcBef>
              <a:buSzPct val="100000"/>
              <a:defRPr sz="4800"/>
            </a:lvl5pPr>
            <a:lvl6pPr lvl="5" algn="ctr">
              <a:spcBef>
                <a:spcPts val="0"/>
              </a:spcBef>
              <a:buSzPct val="100000"/>
              <a:defRPr sz="4800"/>
            </a:lvl6pPr>
            <a:lvl7pPr lvl="6" algn="ctr">
              <a:spcBef>
                <a:spcPts val="0"/>
              </a:spcBef>
              <a:buSzPct val="100000"/>
              <a:defRPr sz="4800"/>
            </a:lvl7pPr>
            <a:lvl8pPr lvl="7" algn="ctr">
              <a:spcBef>
                <a:spcPts val="0"/>
              </a:spcBef>
              <a:buSzPct val="100000"/>
              <a:defRPr sz="4800"/>
            </a:lvl8pPr>
            <a:lvl9pPr lvl="8" algn="ctr">
              <a:spcBef>
                <a:spcPts val="0"/>
              </a:spcBef>
              <a:buSzPct val="100000"/>
              <a:defRPr sz="4800"/>
            </a:lvl9pPr>
          </a:lstStyle>
          <a:p/>
        </p:txBody>
      </p:sp>
      <p:sp>
        <p:nvSpPr>
          <p:cNvPr id="16" name="Shape 16"/>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x">
  <p:cSld name="Title and body">
    <p:spTree>
      <p:nvGrpSpPr>
        <p:cNvPr id="17" name="Shape 17"/>
        <p:cNvGrpSpPr/>
        <p:nvPr/>
      </p:nvGrpSpPr>
      <p:grpSpPr>
        <a:xfrm>
          <a:off x="0" y="0"/>
          <a:ext cx="0" cy="0"/>
          <a:chOff x="0" y="0"/>
          <a:chExt cx="0" cy="0"/>
        </a:xfrm>
      </p:grpSpPr>
      <p:sp>
        <p:nvSpPr>
          <p:cNvPr id="18" name="Shape 18"/>
          <p:cNvSpPr txBox="1"/>
          <p:nvPr>
            <p:ph type="title"/>
          </p:nvPr>
        </p:nvSpPr>
        <p:spPr>
          <a:xfrm>
            <a:off x="311700" y="292850"/>
            <a:ext cx="8520600" cy="8010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9" name="Shape 19"/>
          <p:cNvSpPr txBox="1"/>
          <p:nvPr>
            <p:ph idx="1" type="body"/>
          </p:nvPr>
        </p:nvSpPr>
        <p:spPr>
          <a:xfrm>
            <a:off x="311700" y="1228675"/>
            <a:ext cx="8520600" cy="33402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0" name="Shape 20"/>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ColTx">
  <p:cSld name="Title and two columns">
    <p:spTree>
      <p:nvGrpSpPr>
        <p:cNvPr id="21" name="Shape 21"/>
        <p:cNvGrpSpPr/>
        <p:nvPr/>
      </p:nvGrpSpPr>
      <p:grpSpPr>
        <a:xfrm>
          <a:off x="0" y="0"/>
          <a:ext cx="0" cy="0"/>
          <a:chOff x="0" y="0"/>
          <a:chExt cx="0" cy="0"/>
        </a:xfrm>
      </p:grpSpPr>
      <p:sp>
        <p:nvSpPr>
          <p:cNvPr id="22" name="Shape 22"/>
          <p:cNvSpPr txBox="1"/>
          <p:nvPr>
            <p:ph type="title"/>
          </p:nvPr>
        </p:nvSpPr>
        <p:spPr>
          <a:xfrm>
            <a:off x="311700" y="292850"/>
            <a:ext cx="8520600" cy="8010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3" name="Shape 23"/>
          <p:cNvSpPr txBox="1"/>
          <p:nvPr>
            <p:ph idx="1" type="body"/>
          </p:nvPr>
        </p:nvSpPr>
        <p:spPr>
          <a:xfrm>
            <a:off x="311700" y="1228675"/>
            <a:ext cx="3999900" cy="33402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4" name="Shape 24"/>
          <p:cNvSpPr txBox="1"/>
          <p:nvPr>
            <p:ph idx="2" type="body"/>
          </p:nvPr>
        </p:nvSpPr>
        <p:spPr>
          <a:xfrm>
            <a:off x="4832400" y="1228675"/>
            <a:ext cx="3999900" cy="33402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5" name="Shape 25"/>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26" name="Shape 26"/>
        <p:cNvGrpSpPr/>
        <p:nvPr/>
      </p:nvGrpSpPr>
      <p:grpSpPr>
        <a:xfrm>
          <a:off x="0" y="0"/>
          <a:ext cx="0" cy="0"/>
          <a:chOff x="0" y="0"/>
          <a:chExt cx="0" cy="0"/>
        </a:xfrm>
      </p:grpSpPr>
      <p:sp>
        <p:nvSpPr>
          <p:cNvPr id="27" name="Shape 27"/>
          <p:cNvSpPr txBox="1"/>
          <p:nvPr>
            <p:ph type="title"/>
          </p:nvPr>
        </p:nvSpPr>
        <p:spPr>
          <a:xfrm>
            <a:off x="304800" y="309350"/>
            <a:ext cx="8537700" cy="748200"/>
          </a:xfrm>
          <a:prstGeom prst="rect">
            <a:avLst/>
          </a:prstGeom>
        </p:spPr>
        <p:txBody>
          <a:bodyPr anchorCtr="0" anchor="t" bIns="91425" lIns="91425" rIns="91425" tIns="91425"/>
          <a:lstStyle>
            <a:lvl1pPr lvl="0">
              <a:spcBef>
                <a:spcPts val="0"/>
              </a:spcBef>
              <a:buSzPct val="100000"/>
              <a:defRPr sz="4000"/>
            </a:lvl1pPr>
            <a:lvl2pPr lvl="1">
              <a:spcBef>
                <a:spcPts val="0"/>
              </a:spcBef>
              <a:buSzPct val="100000"/>
              <a:defRPr sz="4000"/>
            </a:lvl2pPr>
            <a:lvl3pPr lvl="2">
              <a:spcBef>
                <a:spcPts val="0"/>
              </a:spcBef>
              <a:buSzPct val="100000"/>
              <a:defRPr sz="4000"/>
            </a:lvl3pPr>
            <a:lvl4pPr lvl="3">
              <a:spcBef>
                <a:spcPts val="0"/>
              </a:spcBef>
              <a:buSzPct val="100000"/>
              <a:defRPr sz="4000"/>
            </a:lvl4pPr>
            <a:lvl5pPr lvl="4">
              <a:spcBef>
                <a:spcPts val="0"/>
              </a:spcBef>
              <a:buSzPct val="100000"/>
              <a:defRPr sz="4000"/>
            </a:lvl5pPr>
            <a:lvl6pPr lvl="5">
              <a:spcBef>
                <a:spcPts val="0"/>
              </a:spcBef>
              <a:buSzPct val="100000"/>
              <a:defRPr sz="4000"/>
            </a:lvl6pPr>
            <a:lvl7pPr lvl="6">
              <a:spcBef>
                <a:spcPts val="0"/>
              </a:spcBef>
              <a:buSzPct val="100000"/>
              <a:defRPr sz="4000"/>
            </a:lvl7pPr>
            <a:lvl8pPr lvl="7">
              <a:spcBef>
                <a:spcPts val="0"/>
              </a:spcBef>
              <a:buSzPct val="100000"/>
              <a:defRPr sz="4000"/>
            </a:lvl8pPr>
            <a:lvl9pPr lvl="8">
              <a:spcBef>
                <a:spcPts val="0"/>
              </a:spcBef>
              <a:buSzPct val="100000"/>
              <a:defRPr sz="4000"/>
            </a:lvl9pPr>
          </a:lstStyle>
          <a:p/>
        </p:txBody>
      </p:sp>
      <p:sp>
        <p:nvSpPr>
          <p:cNvPr id="28" name="Shape 28"/>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One column text">
    <p:spTree>
      <p:nvGrpSpPr>
        <p:cNvPr id="29" name="Shape 29"/>
        <p:cNvGrpSpPr/>
        <p:nvPr/>
      </p:nvGrpSpPr>
      <p:grpSpPr>
        <a:xfrm>
          <a:off x="0" y="0"/>
          <a:ext cx="0" cy="0"/>
          <a:chOff x="0" y="0"/>
          <a:chExt cx="0" cy="0"/>
        </a:xfrm>
      </p:grpSpPr>
      <p:sp>
        <p:nvSpPr>
          <p:cNvPr id="30" name="Shape 30"/>
          <p:cNvSpPr txBox="1"/>
          <p:nvPr>
            <p:ph type="title"/>
          </p:nvPr>
        </p:nvSpPr>
        <p:spPr>
          <a:xfrm>
            <a:off x="311700" y="555600"/>
            <a:ext cx="2808000" cy="755700"/>
          </a:xfrm>
          <a:prstGeom prst="rect">
            <a:avLst/>
          </a:prstGeom>
        </p:spPr>
        <p:txBody>
          <a:bodyPr anchorCtr="0" anchor="b" bIns="91425" lIns="91425" rIns="91425" tIns="91425"/>
          <a:lstStyle>
            <a:lvl1pPr lvl="0">
              <a:spcBef>
                <a:spcPts val="0"/>
              </a:spcBef>
              <a:buSzPct val="100000"/>
              <a:defRPr sz="3000"/>
            </a:lvl1pPr>
            <a:lvl2pPr lvl="1">
              <a:spcBef>
                <a:spcPts val="0"/>
              </a:spcBef>
              <a:buSzPct val="100000"/>
              <a:defRPr sz="3000"/>
            </a:lvl2pPr>
            <a:lvl3pPr lvl="2">
              <a:spcBef>
                <a:spcPts val="0"/>
              </a:spcBef>
              <a:buSzPct val="100000"/>
              <a:defRPr sz="3000"/>
            </a:lvl3pPr>
            <a:lvl4pPr lvl="3">
              <a:spcBef>
                <a:spcPts val="0"/>
              </a:spcBef>
              <a:buSzPct val="100000"/>
              <a:defRPr sz="3000"/>
            </a:lvl4pPr>
            <a:lvl5pPr lvl="4">
              <a:spcBef>
                <a:spcPts val="0"/>
              </a:spcBef>
              <a:buSzPct val="100000"/>
              <a:defRPr sz="3000"/>
            </a:lvl5pPr>
            <a:lvl6pPr lvl="5">
              <a:spcBef>
                <a:spcPts val="0"/>
              </a:spcBef>
              <a:buSzPct val="100000"/>
              <a:defRPr sz="3000"/>
            </a:lvl6pPr>
            <a:lvl7pPr lvl="6">
              <a:spcBef>
                <a:spcPts val="0"/>
              </a:spcBef>
              <a:buSzPct val="100000"/>
              <a:defRPr sz="3000"/>
            </a:lvl7pPr>
            <a:lvl8pPr lvl="7">
              <a:spcBef>
                <a:spcPts val="0"/>
              </a:spcBef>
              <a:buSzPct val="100000"/>
              <a:defRPr sz="3000"/>
            </a:lvl8pPr>
            <a:lvl9pPr lvl="8">
              <a:spcBef>
                <a:spcPts val="0"/>
              </a:spcBef>
              <a:buSzPct val="100000"/>
              <a:defRPr sz="3000"/>
            </a:lvl9pPr>
          </a:lstStyle>
          <a:p/>
        </p:txBody>
      </p:sp>
      <p:sp>
        <p:nvSpPr>
          <p:cNvPr id="31" name="Shape 31"/>
          <p:cNvSpPr txBox="1"/>
          <p:nvPr>
            <p:ph idx="1" type="body"/>
          </p:nvPr>
        </p:nvSpPr>
        <p:spPr>
          <a:xfrm>
            <a:off x="311700" y="1389600"/>
            <a:ext cx="2808000" cy="3179400"/>
          </a:xfrm>
          <a:prstGeom prst="rect">
            <a:avLst/>
          </a:prstGeom>
        </p:spPr>
        <p:txBody>
          <a:bodyPr anchorCtr="0" anchor="t" bIns="91425" lIns="91425" rIns="91425"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2" name="Shape 32"/>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ain point">
    <p:spTree>
      <p:nvGrpSpPr>
        <p:cNvPr id="33" name="Shape 33"/>
        <p:cNvGrpSpPr/>
        <p:nvPr/>
      </p:nvGrpSpPr>
      <p:grpSpPr>
        <a:xfrm>
          <a:off x="0" y="0"/>
          <a:ext cx="0" cy="0"/>
          <a:chOff x="0" y="0"/>
          <a:chExt cx="0" cy="0"/>
        </a:xfrm>
      </p:grpSpPr>
      <p:sp>
        <p:nvSpPr>
          <p:cNvPr id="34" name="Shape 34"/>
          <p:cNvSpPr txBox="1"/>
          <p:nvPr>
            <p:ph type="title"/>
          </p:nvPr>
        </p:nvSpPr>
        <p:spPr>
          <a:xfrm>
            <a:off x="490250" y="526350"/>
            <a:ext cx="5618700" cy="4090800"/>
          </a:xfrm>
          <a:prstGeom prst="rect">
            <a:avLst/>
          </a:prstGeom>
        </p:spPr>
        <p:txBody>
          <a:bodyPr anchorCtr="0" anchor="ctr" bIns="91425" lIns="91425" rIns="91425" tIns="91425"/>
          <a:lstStyle>
            <a:lvl1pPr lvl="0">
              <a:spcBef>
                <a:spcPts val="0"/>
              </a:spcBef>
              <a:buClr>
                <a:schemeClr val="lt1"/>
              </a:buClr>
              <a:buSzPct val="100000"/>
              <a:defRPr sz="6000">
                <a:solidFill>
                  <a:schemeClr val="lt1"/>
                </a:solidFill>
              </a:defRPr>
            </a:lvl1pPr>
            <a:lvl2pPr lvl="1">
              <a:spcBef>
                <a:spcPts val="0"/>
              </a:spcBef>
              <a:buClr>
                <a:schemeClr val="lt1"/>
              </a:buClr>
              <a:buSzPct val="100000"/>
              <a:defRPr sz="6000">
                <a:solidFill>
                  <a:schemeClr val="lt1"/>
                </a:solidFill>
              </a:defRPr>
            </a:lvl2pPr>
            <a:lvl3pPr lvl="2">
              <a:spcBef>
                <a:spcPts val="0"/>
              </a:spcBef>
              <a:buClr>
                <a:schemeClr val="lt1"/>
              </a:buClr>
              <a:buSzPct val="100000"/>
              <a:defRPr sz="6000">
                <a:solidFill>
                  <a:schemeClr val="lt1"/>
                </a:solidFill>
              </a:defRPr>
            </a:lvl3pPr>
            <a:lvl4pPr lvl="3">
              <a:spcBef>
                <a:spcPts val="0"/>
              </a:spcBef>
              <a:buClr>
                <a:schemeClr val="lt1"/>
              </a:buClr>
              <a:buSzPct val="100000"/>
              <a:defRPr sz="6000">
                <a:solidFill>
                  <a:schemeClr val="lt1"/>
                </a:solidFill>
              </a:defRPr>
            </a:lvl4pPr>
            <a:lvl5pPr lvl="4">
              <a:spcBef>
                <a:spcPts val="0"/>
              </a:spcBef>
              <a:buClr>
                <a:schemeClr val="lt1"/>
              </a:buClr>
              <a:buSzPct val="100000"/>
              <a:defRPr sz="6000">
                <a:solidFill>
                  <a:schemeClr val="lt1"/>
                </a:solidFill>
              </a:defRPr>
            </a:lvl5pPr>
            <a:lvl6pPr lvl="5">
              <a:spcBef>
                <a:spcPts val="0"/>
              </a:spcBef>
              <a:buClr>
                <a:schemeClr val="lt1"/>
              </a:buClr>
              <a:buSzPct val="100000"/>
              <a:defRPr sz="6000">
                <a:solidFill>
                  <a:schemeClr val="lt1"/>
                </a:solidFill>
              </a:defRPr>
            </a:lvl6pPr>
            <a:lvl7pPr lvl="6">
              <a:spcBef>
                <a:spcPts val="0"/>
              </a:spcBef>
              <a:buClr>
                <a:schemeClr val="lt1"/>
              </a:buClr>
              <a:buSzPct val="100000"/>
              <a:defRPr sz="6000">
                <a:solidFill>
                  <a:schemeClr val="lt1"/>
                </a:solidFill>
              </a:defRPr>
            </a:lvl7pPr>
            <a:lvl8pPr lvl="7">
              <a:spcBef>
                <a:spcPts val="0"/>
              </a:spcBef>
              <a:buClr>
                <a:schemeClr val="lt1"/>
              </a:buClr>
              <a:buSzPct val="100000"/>
              <a:defRPr sz="6000">
                <a:solidFill>
                  <a:schemeClr val="lt1"/>
                </a:solidFill>
              </a:defRPr>
            </a:lvl8pPr>
            <a:lvl9pPr lvl="8">
              <a:spcBef>
                <a:spcPts val="0"/>
              </a:spcBef>
              <a:buClr>
                <a:schemeClr val="lt1"/>
              </a:buClr>
              <a:buSzPct val="100000"/>
              <a:defRPr sz="6000">
                <a:solidFill>
                  <a:schemeClr val="lt1"/>
                </a:solidFill>
              </a:defRPr>
            </a:lvl9pPr>
          </a:lstStyle>
          <a:p/>
        </p:txBody>
      </p:sp>
      <p:sp>
        <p:nvSpPr>
          <p:cNvPr id="35" name="Shape 35"/>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lt1"/>
                </a:solidFill>
              </a:rPr>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ection title and description">
    <p:spTree>
      <p:nvGrpSpPr>
        <p:cNvPr id="36" name="Shape 36"/>
        <p:cNvGrpSpPr/>
        <p:nvPr/>
      </p:nvGrpSpPr>
      <p:grpSpPr>
        <a:xfrm>
          <a:off x="0" y="0"/>
          <a:ext cx="0" cy="0"/>
          <a:chOff x="0" y="0"/>
          <a:chExt cx="0" cy="0"/>
        </a:xfrm>
      </p:grpSpPr>
      <p:sp>
        <p:nvSpPr>
          <p:cNvPr id="37" name="Shape 37"/>
          <p:cNvSpPr/>
          <p:nvPr/>
        </p:nvSpPr>
        <p:spPr>
          <a:xfrm>
            <a:off x="4572000" y="-25"/>
            <a:ext cx="4572000" cy="5143500"/>
          </a:xfrm>
          <a:prstGeom prst="rect">
            <a:avLst/>
          </a:prstGeom>
          <a:solidFill>
            <a:schemeClr val="dk1"/>
          </a:solidFill>
          <a:ln>
            <a:noFill/>
          </a:ln>
        </p:spPr>
        <p:txBody>
          <a:bodyPr anchorCtr="0" anchor="ctr" bIns="91425" lIns="91425" rIns="91425" tIns="91425">
            <a:noAutofit/>
          </a:bodyPr>
          <a:lstStyle/>
          <a:p>
            <a:pPr lvl="0">
              <a:spcBef>
                <a:spcPts val="0"/>
              </a:spcBef>
              <a:buNone/>
            </a:pPr>
            <a:r>
              <a:t/>
            </a:r>
            <a:endParaRPr/>
          </a:p>
        </p:txBody>
      </p:sp>
      <p:cxnSp>
        <p:nvCxnSpPr>
          <p:cNvPr id="38" name="Shape 38"/>
          <p:cNvCxnSpPr/>
          <p:nvPr/>
        </p:nvCxnSpPr>
        <p:spPr>
          <a:xfrm>
            <a:off x="5029675" y="4495500"/>
            <a:ext cx="468300" cy="0"/>
          </a:xfrm>
          <a:prstGeom prst="straightConnector1">
            <a:avLst/>
          </a:prstGeom>
          <a:noFill/>
          <a:ln cap="flat" cmpd="sng" w="28575">
            <a:solidFill>
              <a:schemeClr val="lt1"/>
            </a:solidFill>
            <a:prstDash val="solid"/>
            <a:round/>
            <a:headEnd len="med" w="med" type="none"/>
            <a:tailEnd len="med" w="med" type="none"/>
          </a:ln>
        </p:spPr>
      </p:cxnSp>
      <p:sp>
        <p:nvSpPr>
          <p:cNvPr id="39" name="Shape 39"/>
          <p:cNvSpPr txBox="1"/>
          <p:nvPr>
            <p:ph type="title"/>
          </p:nvPr>
        </p:nvSpPr>
        <p:spPr>
          <a:xfrm>
            <a:off x="265500" y="1081400"/>
            <a:ext cx="4045200" cy="1710300"/>
          </a:xfrm>
          <a:prstGeom prst="rect">
            <a:avLst/>
          </a:prstGeom>
        </p:spPr>
        <p:txBody>
          <a:bodyPr anchorCtr="0" anchor="b" bIns="91425" lIns="91425" rIns="91425" tIns="91425"/>
          <a:lstStyle>
            <a:lvl1pPr lvl="0" algn="ctr">
              <a:spcBef>
                <a:spcPts val="0"/>
              </a:spcBef>
              <a:buSzPct val="100000"/>
              <a:defRPr sz="5400"/>
            </a:lvl1pPr>
            <a:lvl2pPr lvl="1" algn="ctr">
              <a:spcBef>
                <a:spcPts val="0"/>
              </a:spcBef>
              <a:buSzPct val="100000"/>
              <a:defRPr sz="5400"/>
            </a:lvl2pPr>
            <a:lvl3pPr lvl="2" algn="ctr">
              <a:spcBef>
                <a:spcPts val="0"/>
              </a:spcBef>
              <a:buSzPct val="100000"/>
              <a:defRPr sz="5400"/>
            </a:lvl3pPr>
            <a:lvl4pPr lvl="3" algn="ctr">
              <a:spcBef>
                <a:spcPts val="0"/>
              </a:spcBef>
              <a:buSzPct val="100000"/>
              <a:defRPr sz="5400"/>
            </a:lvl4pPr>
            <a:lvl5pPr lvl="4" algn="ctr">
              <a:spcBef>
                <a:spcPts val="0"/>
              </a:spcBef>
              <a:buSzPct val="100000"/>
              <a:defRPr sz="5400"/>
            </a:lvl5pPr>
            <a:lvl6pPr lvl="5" algn="ctr">
              <a:spcBef>
                <a:spcPts val="0"/>
              </a:spcBef>
              <a:buSzPct val="100000"/>
              <a:defRPr sz="5400"/>
            </a:lvl6pPr>
            <a:lvl7pPr lvl="6" algn="ctr">
              <a:spcBef>
                <a:spcPts val="0"/>
              </a:spcBef>
              <a:buSzPct val="100000"/>
              <a:defRPr sz="5400"/>
            </a:lvl7pPr>
            <a:lvl8pPr lvl="7" algn="ctr">
              <a:spcBef>
                <a:spcPts val="0"/>
              </a:spcBef>
              <a:buSzPct val="100000"/>
              <a:defRPr sz="5400"/>
            </a:lvl8pPr>
            <a:lvl9pPr lvl="8" algn="ctr">
              <a:spcBef>
                <a:spcPts val="0"/>
              </a:spcBef>
              <a:buSzPct val="100000"/>
              <a:defRPr sz="5400"/>
            </a:lvl9pPr>
          </a:lstStyle>
          <a:p/>
        </p:txBody>
      </p:sp>
      <p:sp>
        <p:nvSpPr>
          <p:cNvPr id="40" name="Shape 40"/>
          <p:cNvSpPr txBox="1"/>
          <p:nvPr>
            <p:ph idx="1" type="subTitle"/>
          </p:nvPr>
        </p:nvSpPr>
        <p:spPr>
          <a:xfrm>
            <a:off x="265500" y="2845222"/>
            <a:ext cx="4045200" cy="1345500"/>
          </a:xfrm>
          <a:prstGeom prst="rect">
            <a:avLst/>
          </a:prstGeom>
        </p:spPr>
        <p:txBody>
          <a:bodyPr anchorCtr="0" anchor="t" bIns="91425" lIns="91425" rIns="91425" tIns="91425"/>
          <a:lstStyle>
            <a:lvl1pPr lvl="0" algn="ctr">
              <a:lnSpc>
                <a:spcPct val="100000"/>
              </a:lnSpc>
              <a:spcBef>
                <a:spcPts val="0"/>
              </a:spcBef>
              <a:spcAft>
                <a:spcPts val="0"/>
              </a:spcAft>
              <a:buNone/>
              <a:defRPr/>
            </a:lvl1pPr>
            <a:lvl2pPr lvl="1" algn="ctr">
              <a:lnSpc>
                <a:spcPct val="100000"/>
              </a:lnSpc>
              <a:spcBef>
                <a:spcPts val="0"/>
              </a:spcBef>
              <a:spcAft>
                <a:spcPts val="0"/>
              </a:spcAft>
              <a:buSzPct val="100000"/>
              <a:buNone/>
              <a:defRPr sz="1800"/>
            </a:lvl2pPr>
            <a:lvl3pPr lvl="2" algn="ctr">
              <a:lnSpc>
                <a:spcPct val="100000"/>
              </a:lnSpc>
              <a:spcBef>
                <a:spcPts val="0"/>
              </a:spcBef>
              <a:spcAft>
                <a:spcPts val="0"/>
              </a:spcAft>
              <a:buSzPct val="100000"/>
              <a:buNone/>
              <a:defRPr sz="1800"/>
            </a:lvl3pPr>
            <a:lvl4pPr lvl="3" algn="ctr">
              <a:lnSpc>
                <a:spcPct val="100000"/>
              </a:lnSpc>
              <a:spcBef>
                <a:spcPts val="0"/>
              </a:spcBef>
              <a:spcAft>
                <a:spcPts val="0"/>
              </a:spcAft>
              <a:buSzPct val="100000"/>
              <a:buNone/>
              <a:defRPr sz="1800"/>
            </a:lvl4pPr>
            <a:lvl5pPr lvl="4" algn="ctr">
              <a:lnSpc>
                <a:spcPct val="100000"/>
              </a:lnSpc>
              <a:spcBef>
                <a:spcPts val="0"/>
              </a:spcBef>
              <a:spcAft>
                <a:spcPts val="0"/>
              </a:spcAft>
              <a:buSzPct val="100000"/>
              <a:buNone/>
              <a:defRPr sz="1800"/>
            </a:lvl5pPr>
            <a:lvl6pPr lvl="5" algn="ctr">
              <a:lnSpc>
                <a:spcPct val="100000"/>
              </a:lnSpc>
              <a:spcBef>
                <a:spcPts val="0"/>
              </a:spcBef>
              <a:spcAft>
                <a:spcPts val="0"/>
              </a:spcAft>
              <a:buSzPct val="100000"/>
              <a:buNone/>
              <a:defRPr sz="1800"/>
            </a:lvl6pPr>
            <a:lvl7pPr lvl="6" algn="ctr">
              <a:lnSpc>
                <a:spcPct val="100000"/>
              </a:lnSpc>
              <a:spcBef>
                <a:spcPts val="0"/>
              </a:spcBef>
              <a:spcAft>
                <a:spcPts val="0"/>
              </a:spcAft>
              <a:buSzPct val="100000"/>
              <a:buNone/>
              <a:defRPr sz="1800"/>
            </a:lvl7pPr>
            <a:lvl8pPr lvl="7" algn="ctr">
              <a:lnSpc>
                <a:spcPct val="100000"/>
              </a:lnSpc>
              <a:spcBef>
                <a:spcPts val="0"/>
              </a:spcBef>
              <a:spcAft>
                <a:spcPts val="0"/>
              </a:spcAft>
              <a:buSzPct val="100000"/>
              <a:buNone/>
              <a:defRPr sz="1800"/>
            </a:lvl8pPr>
            <a:lvl9pPr lvl="8" algn="ctr">
              <a:lnSpc>
                <a:spcPct val="100000"/>
              </a:lnSpc>
              <a:spcBef>
                <a:spcPts val="0"/>
              </a:spcBef>
              <a:spcAft>
                <a:spcPts val="0"/>
              </a:spcAft>
              <a:buSzPct val="100000"/>
              <a:buNone/>
              <a:defRPr sz="1800"/>
            </a:lvl9pPr>
          </a:lstStyle>
          <a:p/>
        </p:txBody>
      </p:sp>
      <p:sp>
        <p:nvSpPr>
          <p:cNvPr id="41" name="Shape 41"/>
          <p:cNvSpPr txBox="1"/>
          <p:nvPr>
            <p:ph idx="2" type="body"/>
          </p:nvPr>
        </p:nvSpPr>
        <p:spPr>
          <a:xfrm>
            <a:off x="4939500" y="724200"/>
            <a:ext cx="3837000" cy="3695100"/>
          </a:xfrm>
          <a:prstGeom prst="rect">
            <a:avLst/>
          </a:prstGeom>
        </p:spPr>
        <p:txBody>
          <a:bodyPr anchorCtr="0" anchor="ctr" bIns="91425" lIns="91425" rIns="91425" tIns="91425"/>
          <a:lstStyle>
            <a:lvl1pPr lvl="0">
              <a:spcBef>
                <a:spcPts val="0"/>
              </a:spcBef>
              <a:buClr>
                <a:schemeClr val="accent1"/>
              </a:buClr>
              <a:defRPr>
                <a:solidFill>
                  <a:schemeClr val="accent1"/>
                </a:solidFill>
              </a:defRPr>
            </a:lvl1pPr>
            <a:lvl2pPr lvl="1">
              <a:spcBef>
                <a:spcPts val="0"/>
              </a:spcBef>
              <a:buClr>
                <a:schemeClr val="accent1"/>
              </a:buClr>
              <a:defRPr>
                <a:solidFill>
                  <a:schemeClr val="accent1"/>
                </a:solidFill>
              </a:defRPr>
            </a:lvl2pPr>
            <a:lvl3pPr lvl="2">
              <a:spcBef>
                <a:spcPts val="0"/>
              </a:spcBef>
              <a:buClr>
                <a:schemeClr val="accent1"/>
              </a:buClr>
              <a:defRPr>
                <a:solidFill>
                  <a:schemeClr val="accent1"/>
                </a:solidFill>
              </a:defRPr>
            </a:lvl3pPr>
            <a:lvl4pPr lvl="3">
              <a:spcBef>
                <a:spcPts val="0"/>
              </a:spcBef>
              <a:buClr>
                <a:schemeClr val="accent1"/>
              </a:buClr>
              <a:defRPr>
                <a:solidFill>
                  <a:schemeClr val="accent1"/>
                </a:solidFill>
              </a:defRPr>
            </a:lvl4pPr>
            <a:lvl5pPr lvl="4">
              <a:spcBef>
                <a:spcPts val="0"/>
              </a:spcBef>
              <a:buClr>
                <a:schemeClr val="accent1"/>
              </a:buClr>
              <a:defRPr>
                <a:solidFill>
                  <a:schemeClr val="accent1"/>
                </a:solidFill>
              </a:defRPr>
            </a:lvl5pPr>
            <a:lvl6pPr lvl="5">
              <a:spcBef>
                <a:spcPts val="0"/>
              </a:spcBef>
              <a:buClr>
                <a:schemeClr val="accent1"/>
              </a:buClr>
              <a:defRPr>
                <a:solidFill>
                  <a:schemeClr val="accent1"/>
                </a:solidFill>
              </a:defRPr>
            </a:lvl6pPr>
            <a:lvl7pPr lvl="6">
              <a:spcBef>
                <a:spcPts val="0"/>
              </a:spcBef>
              <a:buClr>
                <a:schemeClr val="accent1"/>
              </a:buClr>
              <a:defRPr>
                <a:solidFill>
                  <a:schemeClr val="accent1"/>
                </a:solidFill>
              </a:defRPr>
            </a:lvl7pPr>
            <a:lvl8pPr lvl="7">
              <a:spcBef>
                <a:spcPts val="0"/>
              </a:spcBef>
              <a:buClr>
                <a:schemeClr val="accent1"/>
              </a:buClr>
              <a:defRPr>
                <a:solidFill>
                  <a:schemeClr val="accent1"/>
                </a:solidFill>
              </a:defRPr>
            </a:lvl8pPr>
            <a:lvl9pPr lvl="8">
              <a:spcBef>
                <a:spcPts val="0"/>
              </a:spcBef>
              <a:buClr>
                <a:schemeClr val="accent1"/>
              </a:buClr>
              <a:defRPr>
                <a:solidFill>
                  <a:schemeClr val="accent1"/>
                </a:solidFill>
              </a:defRPr>
            </a:lvl9pPr>
          </a:lstStyle>
          <a:p/>
        </p:txBody>
      </p:sp>
      <p:sp>
        <p:nvSpPr>
          <p:cNvPr id="42" name="Shape 42"/>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aption">
    <p:spTree>
      <p:nvGrpSpPr>
        <p:cNvPr id="43" name="Shape 43"/>
        <p:cNvGrpSpPr/>
        <p:nvPr/>
      </p:nvGrpSpPr>
      <p:grpSpPr>
        <a:xfrm>
          <a:off x="0" y="0"/>
          <a:ext cx="0" cy="0"/>
          <a:chOff x="0" y="0"/>
          <a:chExt cx="0" cy="0"/>
        </a:xfrm>
      </p:grpSpPr>
      <p:sp>
        <p:nvSpPr>
          <p:cNvPr id="44" name="Shape 44"/>
          <p:cNvSpPr txBox="1"/>
          <p:nvPr>
            <p:ph idx="1" type="body"/>
          </p:nvPr>
        </p:nvSpPr>
        <p:spPr>
          <a:xfrm>
            <a:off x="319500" y="4230575"/>
            <a:ext cx="5998800" cy="598800"/>
          </a:xfrm>
          <a:prstGeom prst="rect">
            <a:avLst/>
          </a:prstGeom>
        </p:spPr>
        <p:txBody>
          <a:bodyPr anchorCtr="0" anchor="ctr" bIns="91425" lIns="91425" rIns="91425" tIns="91425"/>
          <a:lstStyle>
            <a:lvl1pPr lvl="0">
              <a:lnSpc>
                <a:spcPct val="100000"/>
              </a:lnSpc>
              <a:spcBef>
                <a:spcPts val="0"/>
              </a:spcBef>
              <a:spcAft>
                <a:spcPts val="0"/>
              </a:spcAft>
              <a:buClr>
                <a:schemeClr val="accent1"/>
              </a:buClr>
              <a:buSzPct val="100000"/>
              <a:buFont typeface="Amatic SC"/>
              <a:buNone/>
              <a:defRPr b="1" sz="2400">
                <a:solidFill>
                  <a:schemeClr val="accent1"/>
                </a:solidFill>
                <a:latin typeface="Amatic SC"/>
                <a:ea typeface="Amatic SC"/>
                <a:cs typeface="Amatic SC"/>
                <a:sym typeface="Amatic SC"/>
              </a:defRPr>
            </a:lvl1pPr>
          </a:lstStyle>
          <a:p/>
        </p:txBody>
      </p:sp>
      <p:sp>
        <p:nvSpPr>
          <p:cNvPr id="45" name="Shape 45"/>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ig number">
    <p:spTree>
      <p:nvGrpSpPr>
        <p:cNvPr id="46" name="Shape 46"/>
        <p:cNvGrpSpPr/>
        <p:nvPr/>
      </p:nvGrpSpPr>
      <p:grpSpPr>
        <a:xfrm>
          <a:off x="0" y="0"/>
          <a:ext cx="0" cy="0"/>
          <a:chOff x="0" y="0"/>
          <a:chExt cx="0" cy="0"/>
        </a:xfrm>
      </p:grpSpPr>
      <p:sp>
        <p:nvSpPr>
          <p:cNvPr id="47" name="Shape 47"/>
          <p:cNvSpPr txBox="1"/>
          <p:nvPr>
            <p:ph type="title"/>
          </p:nvPr>
        </p:nvSpPr>
        <p:spPr>
          <a:xfrm>
            <a:off x="311700" y="1240275"/>
            <a:ext cx="8520600" cy="1981800"/>
          </a:xfrm>
          <a:prstGeom prst="rect">
            <a:avLst/>
          </a:prstGeom>
        </p:spPr>
        <p:txBody>
          <a:bodyPr anchorCtr="0" anchor="b" bIns="91425" lIns="91425" rIns="91425" tIns="91425"/>
          <a:lstStyle>
            <a:lvl1pPr lvl="0" algn="ctr">
              <a:spcBef>
                <a:spcPts val="0"/>
              </a:spcBef>
              <a:buClr>
                <a:schemeClr val="lt1"/>
              </a:buClr>
              <a:buSzPct val="100000"/>
              <a:defRPr sz="12000">
                <a:solidFill>
                  <a:schemeClr val="lt1"/>
                </a:solidFill>
              </a:defRPr>
            </a:lvl1pPr>
            <a:lvl2pPr lvl="1" algn="ctr">
              <a:spcBef>
                <a:spcPts val="0"/>
              </a:spcBef>
              <a:buClr>
                <a:schemeClr val="lt1"/>
              </a:buClr>
              <a:buSzPct val="100000"/>
              <a:defRPr sz="12000">
                <a:solidFill>
                  <a:schemeClr val="lt1"/>
                </a:solidFill>
              </a:defRPr>
            </a:lvl2pPr>
            <a:lvl3pPr lvl="2" algn="ctr">
              <a:spcBef>
                <a:spcPts val="0"/>
              </a:spcBef>
              <a:buClr>
                <a:schemeClr val="lt1"/>
              </a:buClr>
              <a:buSzPct val="100000"/>
              <a:defRPr sz="12000">
                <a:solidFill>
                  <a:schemeClr val="lt1"/>
                </a:solidFill>
              </a:defRPr>
            </a:lvl3pPr>
            <a:lvl4pPr lvl="3" algn="ctr">
              <a:spcBef>
                <a:spcPts val="0"/>
              </a:spcBef>
              <a:buClr>
                <a:schemeClr val="lt1"/>
              </a:buClr>
              <a:buSzPct val="100000"/>
              <a:defRPr sz="12000">
                <a:solidFill>
                  <a:schemeClr val="lt1"/>
                </a:solidFill>
              </a:defRPr>
            </a:lvl4pPr>
            <a:lvl5pPr lvl="4" algn="ctr">
              <a:spcBef>
                <a:spcPts val="0"/>
              </a:spcBef>
              <a:buClr>
                <a:schemeClr val="lt1"/>
              </a:buClr>
              <a:buSzPct val="100000"/>
              <a:defRPr sz="12000">
                <a:solidFill>
                  <a:schemeClr val="lt1"/>
                </a:solidFill>
              </a:defRPr>
            </a:lvl5pPr>
            <a:lvl6pPr lvl="5" algn="ctr">
              <a:spcBef>
                <a:spcPts val="0"/>
              </a:spcBef>
              <a:buClr>
                <a:schemeClr val="lt1"/>
              </a:buClr>
              <a:buSzPct val="100000"/>
              <a:defRPr sz="12000">
                <a:solidFill>
                  <a:schemeClr val="lt1"/>
                </a:solidFill>
              </a:defRPr>
            </a:lvl6pPr>
            <a:lvl7pPr lvl="6" algn="ctr">
              <a:spcBef>
                <a:spcPts val="0"/>
              </a:spcBef>
              <a:buClr>
                <a:schemeClr val="lt1"/>
              </a:buClr>
              <a:buSzPct val="100000"/>
              <a:defRPr sz="12000">
                <a:solidFill>
                  <a:schemeClr val="lt1"/>
                </a:solidFill>
              </a:defRPr>
            </a:lvl7pPr>
            <a:lvl8pPr lvl="7" algn="ctr">
              <a:spcBef>
                <a:spcPts val="0"/>
              </a:spcBef>
              <a:buClr>
                <a:schemeClr val="lt1"/>
              </a:buClr>
              <a:buSzPct val="100000"/>
              <a:defRPr sz="12000">
                <a:solidFill>
                  <a:schemeClr val="lt1"/>
                </a:solidFill>
              </a:defRPr>
            </a:lvl8pPr>
            <a:lvl9pPr lvl="8" algn="ctr">
              <a:spcBef>
                <a:spcPts val="0"/>
              </a:spcBef>
              <a:buClr>
                <a:schemeClr val="lt1"/>
              </a:buClr>
              <a:buSzPct val="100000"/>
              <a:defRPr sz="12000">
                <a:solidFill>
                  <a:schemeClr val="lt1"/>
                </a:solidFill>
              </a:defRPr>
            </a:lvl9pPr>
          </a:lstStyle>
          <a:p/>
        </p:txBody>
      </p:sp>
      <p:sp>
        <p:nvSpPr>
          <p:cNvPr id="48" name="Shape 48"/>
          <p:cNvSpPr txBox="1"/>
          <p:nvPr>
            <p:ph idx="1" type="body"/>
          </p:nvPr>
        </p:nvSpPr>
        <p:spPr>
          <a:xfrm>
            <a:off x="311700" y="3304625"/>
            <a:ext cx="8520600" cy="1300800"/>
          </a:xfrm>
          <a:prstGeom prst="rect">
            <a:avLst/>
          </a:prstGeom>
        </p:spPr>
        <p:txBody>
          <a:bodyPr anchorCtr="0" anchor="t" bIns="91425" lIns="91425" rIns="91425" tIns="91425"/>
          <a:lstStyle>
            <a:lvl1pPr lvl="0" algn="ctr">
              <a:spcBef>
                <a:spcPts val="0"/>
              </a:spcBef>
              <a:buClr>
                <a:schemeClr val="accent1"/>
              </a:buClr>
              <a:defRPr>
                <a:solidFill>
                  <a:schemeClr val="accent1"/>
                </a:solidFill>
              </a:defRPr>
            </a:lvl1pPr>
            <a:lvl2pPr lvl="1" algn="ctr">
              <a:spcBef>
                <a:spcPts val="0"/>
              </a:spcBef>
              <a:buClr>
                <a:schemeClr val="accent1"/>
              </a:buClr>
              <a:defRPr>
                <a:solidFill>
                  <a:schemeClr val="accent1"/>
                </a:solidFill>
              </a:defRPr>
            </a:lvl2pPr>
            <a:lvl3pPr lvl="2" algn="ctr">
              <a:spcBef>
                <a:spcPts val="0"/>
              </a:spcBef>
              <a:buClr>
                <a:schemeClr val="accent1"/>
              </a:buClr>
              <a:defRPr>
                <a:solidFill>
                  <a:schemeClr val="accent1"/>
                </a:solidFill>
              </a:defRPr>
            </a:lvl3pPr>
            <a:lvl4pPr lvl="3" algn="ctr">
              <a:spcBef>
                <a:spcPts val="0"/>
              </a:spcBef>
              <a:buClr>
                <a:schemeClr val="accent1"/>
              </a:buClr>
              <a:defRPr>
                <a:solidFill>
                  <a:schemeClr val="accent1"/>
                </a:solidFill>
              </a:defRPr>
            </a:lvl4pPr>
            <a:lvl5pPr lvl="4" algn="ctr">
              <a:spcBef>
                <a:spcPts val="0"/>
              </a:spcBef>
              <a:buClr>
                <a:schemeClr val="accent1"/>
              </a:buClr>
              <a:defRPr>
                <a:solidFill>
                  <a:schemeClr val="accent1"/>
                </a:solidFill>
              </a:defRPr>
            </a:lvl5pPr>
            <a:lvl6pPr lvl="5" algn="ctr">
              <a:spcBef>
                <a:spcPts val="0"/>
              </a:spcBef>
              <a:buClr>
                <a:schemeClr val="accent1"/>
              </a:buClr>
              <a:defRPr>
                <a:solidFill>
                  <a:schemeClr val="accent1"/>
                </a:solidFill>
              </a:defRPr>
            </a:lvl6pPr>
            <a:lvl7pPr lvl="6" algn="ctr">
              <a:spcBef>
                <a:spcPts val="0"/>
              </a:spcBef>
              <a:buClr>
                <a:schemeClr val="accent1"/>
              </a:buClr>
              <a:defRPr>
                <a:solidFill>
                  <a:schemeClr val="accent1"/>
                </a:solidFill>
              </a:defRPr>
            </a:lvl7pPr>
            <a:lvl8pPr lvl="7" algn="ctr">
              <a:spcBef>
                <a:spcPts val="0"/>
              </a:spcBef>
              <a:buClr>
                <a:schemeClr val="accent1"/>
              </a:buClr>
              <a:defRPr>
                <a:solidFill>
                  <a:schemeClr val="accent1"/>
                </a:solidFill>
              </a:defRPr>
            </a:lvl8pPr>
            <a:lvl9pPr lvl="8" algn="ctr">
              <a:spcBef>
                <a:spcPts val="0"/>
              </a:spcBef>
              <a:buClr>
                <a:schemeClr val="accent1"/>
              </a:buClr>
              <a:defRPr>
                <a:solidFill>
                  <a:schemeClr val="accent1"/>
                </a:solidFill>
              </a:defRPr>
            </a:lvl9pPr>
          </a:lstStyle>
          <a:p/>
        </p:txBody>
      </p:sp>
      <p:sp>
        <p:nvSpPr>
          <p:cNvPr id="49" name="Shape 49"/>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50" name="Shape 50"/>
        <p:cNvGrpSpPr/>
        <p:nvPr/>
      </p:nvGrpSpPr>
      <p:grpSpPr>
        <a:xfrm>
          <a:off x="0" y="0"/>
          <a:ext cx="0" cy="0"/>
          <a:chOff x="0" y="0"/>
          <a:chExt cx="0" cy="0"/>
        </a:xfrm>
      </p:grpSpPr>
      <p:sp>
        <p:nvSpPr>
          <p:cNvPr id="51" name="Shape 51"/>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292850"/>
            <a:ext cx="8520600" cy="801000"/>
          </a:xfrm>
          <a:prstGeom prst="rect">
            <a:avLst/>
          </a:prstGeom>
          <a:noFill/>
          <a:ln>
            <a:noFill/>
          </a:ln>
        </p:spPr>
        <p:txBody>
          <a:bodyPr anchorCtr="0" anchor="t" bIns="91425" lIns="91425" rIns="91425" tIns="91425"/>
          <a:lstStyle>
            <a:lvl1pPr lvl="0">
              <a:spcBef>
                <a:spcPts val="0"/>
              </a:spcBef>
              <a:buClr>
                <a:schemeClr val="accent1"/>
              </a:buClr>
              <a:buSzPct val="100000"/>
              <a:buFont typeface="Amatic SC"/>
              <a:buNone/>
              <a:defRPr b="1" sz="4200">
                <a:solidFill>
                  <a:schemeClr val="accent1"/>
                </a:solidFill>
                <a:latin typeface="Amatic SC"/>
                <a:ea typeface="Amatic SC"/>
                <a:cs typeface="Amatic SC"/>
                <a:sym typeface="Amatic SC"/>
              </a:defRPr>
            </a:lvl1pPr>
            <a:lvl2pPr lvl="1">
              <a:spcBef>
                <a:spcPts val="0"/>
              </a:spcBef>
              <a:buClr>
                <a:schemeClr val="accent1"/>
              </a:buClr>
              <a:buSzPct val="100000"/>
              <a:buFont typeface="Amatic SC"/>
              <a:buNone/>
              <a:defRPr b="1" sz="4200">
                <a:solidFill>
                  <a:schemeClr val="accent1"/>
                </a:solidFill>
                <a:latin typeface="Amatic SC"/>
                <a:ea typeface="Amatic SC"/>
                <a:cs typeface="Amatic SC"/>
                <a:sym typeface="Amatic SC"/>
              </a:defRPr>
            </a:lvl2pPr>
            <a:lvl3pPr lvl="2">
              <a:spcBef>
                <a:spcPts val="0"/>
              </a:spcBef>
              <a:buClr>
                <a:schemeClr val="accent1"/>
              </a:buClr>
              <a:buSzPct val="100000"/>
              <a:buFont typeface="Amatic SC"/>
              <a:buNone/>
              <a:defRPr b="1" sz="4200">
                <a:solidFill>
                  <a:schemeClr val="accent1"/>
                </a:solidFill>
                <a:latin typeface="Amatic SC"/>
                <a:ea typeface="Amatic SC"/>
                <a:cs typeface="Amatic SC"/>
                <a:sym typeface="Amatic SC"/>
              </a:defRPr>
            </a:lvl3pPr>
            <a:lvl4pPr lvl="3">
              <a:spcBef>
                <a:spcPts val="0"/>
              </a:spcBef>
              <a:buClr>
                <a:schemeClr val="accent1"/>
              </a:buClr>
              <a:buSzPct val="100000"/>
              <a:buFont typeface="Amatic SC"/>
              <a:buNone/>
              <a:defRPr b="1" sz="4200">
                <a:solidFill>
                  <a:schemeClr val="accent1"/>
                </a:solidFill>
                <a:latin typeface="Amatic SC"/>
                <a:ea typeface="Amatic SC"/>
                <a:cs typeface="Amatic SC"/>
                <a:sym typeface="Amatic SC"/>
              </a:defRPr>
            </a:lvl4pPr>
            <a:lvl5pPr lvl="4">
              <a:spcBef>
                <a:spcPts val="0"/>
              </a:spcBef>
              <a:buClr>
                <a:schemeClr val="accent1"/>
              </a:buClr>
              <a:buSzPct val="100000"/>
              <a:buFont typeface="Amatic SC"/>
              <a:buNone/>
              <a:defRPr b="1" sz="4200">
                <a:solidFill>
                  <a:schemeClr val="accent1"/>
                </a:solidFill>
                <a:latin typeface="Amatic SC"/>
                <a:ea typeface="Amatic SC"/>
                <a:cs typeface="Amatic SC"/>
                <a:sym typeface="Amatic SC"/>
              </a:defRPr>
            </a:lvl5pPr>
            <a:lvl6pPr lvl="5">
              <a:spcBef>
                <a:spcPts val="0"/>
              </a:spcBef>
              <a:buClr>
                <a:schemeClr val="accent1"/>
              </a:buClr>
              <a:buSzPct val="100000"/>
              <a:buFont typeface="Amatic SC"/>
              <a:buNone/>
              <a:defRPr b="1" sz="4200">
                <a:solidFill>
                  <a:schemeClr val="accent1"/>
                </a:solidFill>
                <a:latin typeface="Amatic SC"/>
                <a:ea typeface="Amatic SC"/>
                <a:cs typeface="Amatic SC"/>
                <a:sym typeface="Amatic SC"/>
              </a:defRPr>
            </a:lvl6pPr>
            <a:lvl7pPr lvl="6">
              <a:spcBef>
                <a:spcPts val="0"/>
              </a:spcBef>
              <a:buClr>
                <a:schemeClr val="accent1"/>
              </a:buClr>
              <a:buSzPct val="100000"/>
              <a:buFont typeface="Amatic SC"/>
              <a:buNone/>
              <a:defRPr b="1" sz="4200">
                <a:solidFill>
                  <a:schemeClr val="accent1"/>
                </a:solidFill>
                <a:latin typeface="Amatic SC"/>
                <a:ea typeface="Amatic SC"/>
                <a:cs typeface="Amatic SC"/>
                <a:sym typeface="Amatic SC"/>
              </a:defRPr>
            </a:lvl7pPr>
            <a:lvl8pPr lvl="7">
              <a:spcBef>
                <a:spcPts val="0"/>
              </a:spcBef>
              <a:buClr>
                <a:schemeClr val="accent1"/>
              </a:buClr>
              <a:buSzPct val="100000"/>
              <a:buFont typeface="Amatic SC"/>
              <a:buNone/>
              <a:defRPr b="1" sz="4200">
                <a:solidFill>
                  <a:schemeClr val="accent1"/>
                </a:solidFill>
                <a:latin typeface="Amatic SC"/>
                <a:ea typeface="Amatic SC"/>
                <a:cs typeface="Amatic SC"/>
                <a:sym typeface="Amatic SC"/>
              </a:defRPr>
            </a:lvl8pPr>
            <a:lvl9pPr lvl="8">
              <a:spcBef>
                <a:spcPts val="0"/>
              </a:spcBef>
              <a:buClr>
                <a:schemeClr val="accent1"/>
              </a:buClr>
              <a:buSzPct val="100000"/>
              <a:buFont typeface="Amatic SC"/>
              <a:buNone/>
              <a:defRPr b="1" sz="4200">
                <a:solidFill>
                  <a:schemeClr val="accent1"/>
                </a:solidFill>
                <a:latin typeface="Amatic SC"/>
                <a:ea typeface="Amatic SC"/>
                <a:cs typeface="Amatic SC"/>
                <a:sym typeface="Amatic SC"/>
              </a:defRPr>
            </a:lvl9pPr>
          </a:lstStyle>
          <a:p/>
        </p:txBody>
      </p:sp>
      <p:sp>
        <p:nvSpPr>
          <p:cNvPr id="7" name="Shape 7"/>
          <p:cNvSpPr txBox="1"/>
          <p:nvPr>
            <p:ph idx="1" type="body"/>
          </p:nvPr>
        </p:nvSpPr>
        <p:spPr>
          <a:xfrm>
            <a:off x="311700" y="1228675"/>
            <a:ext cx="8520600" cy="3340200"/>
          </a:xfrm>
          <a:prstGeom prst="rect">
            <a:avLst/>
          </a:prstGeom>
          <a:noFill/>
          <a:ln>
            <a:noFill/>
          </a:ln>
        </p:spPr>
        <p:txBody>
          <a:bodyPr anchorCtr="0" anchor="t" bIns="91425" lIns="91425" rIns="91425" tIns="91425"/>
          <a:lstStyle>
            <a:lvl1pPr lvl="0">
              <a:lnSpc>
                <a:spcPct val="115000"/>
              </a:lnSpc>
              <a:spcBef>
                <a:spcPts val="0"/>
              </a:spcBef>
              <a:spcAft>
                <a:spcPts val="1600"/>
              </a:spcAft>
              <a:buClr>
                <a:schemeClr val="dk2"/>
              </a:buClr>
              <a:buSzPct val="100000"/>
              <a:buFont typeface="Source Code Pro"/>
              <a:buChar char="●"/>
              <a:defRPr sz="1800">
                <a:solidFill>
                  <a:schemeClr val="dk2"/>
                </a:solidFill>
                <a:latin typeface="Source Code Pro"/>
                <a:ea typeface="Source Code Pro"/>
                <a:cs typeface="Source Code Pro"/>
                <a:sym typeface="Source Code Pro"/>
              </a:defRPr>
            </a:lvl1pPr>
            <a:lvl2pPr lvl="1">
              <a:lnSpc>
                <a:spcPct val="115000"/>
              </a:lnSpc>
              <a:spcBef>
                <a:spcPts val="0"/>
              </a:spcBef>
              <a:spcAft>
                <a:spcPts val="1600"/>
              </a:spcAft>
              <a:buClr>
                <a:schemeClr val="dk2"/>
              </a:buClr>
              <a:buFont typeface="Source Code Pro"/>
              <a:buChar char="○"/>
              <a:defRPr>
                <a:solidFill>
                  <a:schemeClr val="dk2"/>
                </a:solidFill>
                <a:latin typeface="Source Code Pro"/>
                <a:ea typeface="Source Code Pro"/>
                <a:cs typeface="Source Code Pro"/>
                <a:sym typeface="Source Code Pro"/>
              </a:defRPr>
            </a:lvl2pPr>
            <a:lvl3pPr lvl="2">
              <a:lnSpc>
                <a:spcPct val="115000"/>
              </a:lnSpc>
              <a:spcBef>
                <a:spcPts val="0"/>
              </a:spcBef>
              <a:spcAft>
                <a:spcPts val="1600"/>
              </a:spcAft>
              <a:buClr>
                <a:schemeClr val="dk2"/>
              </a:buClr>
              <a:buFont typeface="Source Code Pro"/>
              <a:buChar char="■"/>
              <a:defRPr>
                <a:solidFill>
                  <a:schemeClr val="dk2"/>
                </a:solidFill>
                <a:latin typeface="Source Code Pro"/>
                <a:ea typeface="Source Code Pro"/>
                <a:cs typeface="Source Code Pro"/>
                <a:sym typeface="Source Code Pro"/>
              </a:defRPr>
            </a:lvl3pPr>
            <a:lvl4pPr lvl="3">
              <a:lnSpc>
                <a:spcPct val="115000"/>
              </a:lnSpc>
              <a:spcBef>
                <a:spcPts val="0"/>
              </a:spcBef>
              <a:spcAft>
                <a:spcPts val="1600"/>
              </a:spcAft>
              <a:buClr>
                <a:schemeClr val="dk2"/>
              </a:buClr>
              <a:buFont typeface="Source Code Pro"/>
              <a:buChar char="●"/>
              <a:defRPr>
                <a:solidFill>
                  <a:schemeClr val="dk2"/>
                </a:solidFill>
                <a:latin typeface="Source Code Pro"/>
                <a:ea typeface="Source Code Pro"/>
                <a:cs typeface="Source Code Pro"/>
                <a:sym typeface="Source Code Pro"/>
              </a:defRPr>
            </a:lvl4pPr>
            <a:lvl5pPr lvl="4">
              <a:lnSpc>
                <a:spcPct val="115000"/>
              </a:lnSpc>
              <a:spcBef>
                <a:spcPts val="0"/>
              </a:spcBef>
              <a:spcAft>
                <a:spcPts val="1600"/>
              </a:spcAft>
              <a:buClr>
                <a:schemeClr val="dk2"/>
              </a:buClr>
              <a:buFont typeface="Source Code Pro"/>
              <a:buChar char="○"/>
              <a:defRPr>
                <a:solidFill>
                  <a:schemeClr val="dk2"/>
                </a:solidFill>
                <a:latin typeface="Source Code Pro"/>
                <a:ea typeface="Source Code Pro"/>
                <a:cs typeface="Source Code Pro"/>
                <a:sym typeface="Source Code Pro"/>
              </a:defRPr>
            </a:lvl5pPr>
            <a:lvl6pPr lvl="5">
              <a:lnSpc>
                <a:spcPct val="115000"/>
              </a:lnSpc>
              <a:spcBef>
                <a:spcPts val="0"/>
              </a:spcBef>
              <a:spcAft>
                <a:spcPts val="1600"/>
              </a:spcAft>
              <a:buClr>
                <a:schemeClr val="dk2"/>
              </a:buClr>
              <a:buFont typeface="Source Code Pro"/>
              <a:buChar char="■"/>
              <a:defRPr>
                <a:solidFill>
                  <a:schemeClr val="dk2"/>
                </a:solidFill>
                <a:latin typeface="Source Code Pro"/>
                <a:ea typeface="Source Code Pro"/>
                <a:cs typeface="Source Code Pro"/>
                <a:sym typeface="Source Code Pro"/>
              </a:defRPr>
            </a:lvl6pPr>
            <a:lvl7pPr lvl="6">
              <a:lnSpc>
                <a:spcPct val="115000"/>
              </a:lnSpc>
              <a:spcBef>
                <a:spcPts val="0"/>
              </a:spcBef>
              <a:spcAft>
                <a:spcPts val="1600"/>
              </a:spcAft>
              <a:buClr>
                <a:schemeClr val="dk2"/>
              </a:buClr>
              <a:buFont typeface="Source Code Pro"/>
              <a:buChar char="●"/>
              <a:defRPr>
                <a:solidFill>
                  <a:schemeClr val="dk2"/>
                </a:solidFill>
                <a:latin typeface="Source Code Pro"/>
                <a:ea typeface="Source Code Pro"/>
                <a:cs typeface="Source Code Pro"/>
                <a:sym typeface="Source Code Pro"/>
              </a:defRPr>
            </a:lvl7pPr>
            <a:lvl8pPr lvl="7">
              <a:lnSpc>
                <a:spcPct val="115000"/>
              </a:lnSpc>
              <a:spcBef>
                <a:spcPts val="0"/>
              </a:spcBef>
              <a:spcAft>
                <a:spcPts val="1600"/>
              </a:spcAft>
              <a:buClr>
                <a:schemeClr val="dk2"/>
              </a:buClr>
              <a:buFont typeface="Source Code Pro"/>
              <a:buChar char="○"/>
              <a:defRPr>
                <a:solidFill>
                  <a:schemeClr val="dk2"/>
                </a:solidFill>
                <a:latin typeface="Source Code Pro"/>
                <a:ea typeface="Source Code Pro"/>
                <a:cs typeface="Source Code Pro"/>
                <a:sym typeface="Source Code Pro"/>
              </a:defRPr>
            </a:lvl8pPr>
            <a:lvl9pPr lvl="8">
              <a:lnSpc>
                <a:spcPct val="115000"/>
              </a:lnSpc>
              <a:spcBef>
                <a:spcPts val="0"/>
              </a:spcBef>
              <a:spcAft>
                <a:spcPts val="1600"/>
              </a:spcAft>
              <a:buClr>
                <a:schemeClr val="dk2"/>
              </a:buClr>
              <a:buFont typeface="Source Code Pro"/>
              <a:buChar char="■"/>
              <a:defRPr>
                <a:solidFill>
                  <a:schemeClr val="dk2"/>
                </a:solidFill>
                <a:latin typeface="Source Code Pro"/>
                <a:ea typeface="Source Code Pro"/>
                <a:cs typeface="Source Code Pro"/>
                <a:sym typeface="Source Code Pro"/>
              </a:defRPr>
            </a:lvl9pPr>
          </a:lstStyle>
          <a:p/>
        </p:txBody>
      </p:sp>
      <p:sp>
        <p:nvSpPr>
          <p:cNvPr id="8" name="Shape 8"/>
          <p:cNvSpPr txBox="1"/>
          <p:nvPr>
            <p:ph idx="12" type="sldNum"/>
          </p:nvPr>
        </p:nvSpPr>
        <p:spPr>
          <a:xfrm>
            <a:off x="8472457" y="4663216"/>
            <a:ext cx="548700" cy="393600"/>
          </a:xfrm>
          <a:prstGeom prst="rect">
            <a:avLst/>
          </a:prstGeom>
          <a:noFill/>
          <a:ln>
            <a:noFill/>
          </a:ln>
        </p:spPr>
        <p:txBody>
          <a:bodyPr anchorCtr="0" anchor="ctr" bIns="91425" lIns="91425" rIns="91425" tIns="91425">
            <a:noAutofit/>
          </a:bodyPr>
          <a:lstStyle/>
          <a:p>
            <a:pPr lvl="0" algn="r">
              <a:spcBef>
                <a:spcPts val="0"/>
              </a:spcBef>
              <a:buNone/>
            </a:pPr>
            <a:fld id="{00000000-1234-1234-1234-123412341234}" type="slidenum">
              <a:rPr lang="en" sz="1000">
                <a:solidFill>
                  <a:schemeClr val="accent1"/>
                </a:solidFill>
                <a:latin typeface="Source Code Pro"/>
                <a:ea typeface="Source Code Pro"/>
                <a:cs typeface="Source Code Pro"/>
                <a:sym typeface="Source Code Pro"/>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ransition spd="slow">
    <p:push/>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4.jp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12.jpg"/><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9.jpg"/><Relationship Id="rId4" Type="http://schemas.openxmlformats.org/officeDocument/2006/relationships/image" Target="../media/image14.png"/><Relationship Id="rId5" Type="http://schemas.openxmlformats.org/officeDocument/2006/relationships/image" Target="../media/image2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3.jpg"/><Relationship Id="rId4" Type="http://schemas.openxmlformats.org/officeDocument/2006/relationships/image" Target="../media/image20.png"/><Relationship Id="rId5"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8.jpg"/><Relationship Id="rId4" Type="http://schemas.openxmlformats.org/officeDocument/2006/relationships/image" Target="../media/image16.png"/><Relationship Id="rId5"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9.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 name="Shape 55"/>
        <p:cNvGrpSpPr/>
        <p:nvPr/>
      </p:nvGrpSpPr>
      <p:grpSpPr>
        <a:xfrm>
          <a:off x="0" y="0"/>
          <a:ext cx="0" cy="0"/>
          <a:chOff x="0" y="0"/>
          <a:chExt cx="0" cy="0"/>
        </a:xfrm>
      </p:grpSpPr>
      <p:pic>
        <p:nvPicPr>
          <p:cNvPr descr="calendar-2016-2017-2018.png" id="56" name="Shape 56"/>
          <p:cNvPicPr preferRelativeResize="0"/>
          <p:nvPr/>
        </p:nvPicPr>
        <p:blipFill rotWithShape="1">
          <a:blip r:embed="rId3">
            <a:alphaModFix amt="43000"/>
          </a:blip>
          <a:srcRect b="7607" l="0" r="0" t="11544"/>
          <a:stretch/>
        </p:blipFill>
        <p:spPr>
          <a:xfrm>
            <a:off x="256100" y="265575"/>
            <a:ext cx="8559521" cy="4563050"/>
          </a:xfrm>
          <a:prstGeom prst="rect">
            <a:avLst/>
          </a:prstGeom>
          <a:noFill/>
          <a:ln>
            <a:noFill/>
          </a:ln>
        </p:spPr>
      </p:pic>
      <p:sp>
        <p:nvSpPr>
          <p:cNvPr id="57" name="Shape 57"/>
          <p:cNvSpPr txBox="1"/>
          <p:nvPr>
            <p:ph type="ctrTitle"/>
          </p:nvPr>
        </p:nvSpPr>
        <p:spPr>
          <a:xfrm>
            <a:off x="115800" y="265575"/>
            <a:ext cx="9028200" cy="2849700"/>
          </a:xfrm>
          <a:prstGeom prst="rect">
            <a:avLst/>
          </a:prstGeom>
        </p:spPr>
        <p:txBody>
          <a:bodyPr anchorCtr="0" anchor="ctr" bIns="91425" lIns="91425" rIns="91425" tIns="91425">
            <a:noAutofit/>
          </a:bodyPr>
          <a:lstStyle/>
          <a:p>
            <a:pPr lvl="0">
              <a:spcBef>
                <a:spcPts val="0"/>
              </a:spcBef>
              <a:buNone/>
            </a:pPr>
            <a:r>
              <a:rPr lang="en" sz="6000">
                <a:highlight>
                  <a:srgbClr val="FFFFFF"/>
                </a:highlight>
              </a:rPr>
              <a:t>Transitions in the Fashion Industry Experimenting with a new calendar</a:t>
            </a:r>
            <a:r>
              <a:rPr lang="en" sz="6000"/>
              <a:t> </a:t>
            </a:r>
          </a:p>
        </p:txBody>
      </p:sp>
      <p:sp>
        <p:nvSpPr>
          <p:cNvPr id="58" name="Shape 58"/>
          <p:cNvSpPr txBox="1"/>
          <p:nvPr>
            <p:ph idx="1" type="subTitle"/>
          </p:nvPr>
        </p:nvSpPr>
        <p:spPr>
          <a:xfrm>
            <a:off x="115800" y="4020350"/>
            <a:ext cx="9205500" cy="654000"/>
          </a:xfrm>
          <a:prstGeom prst="rect">
            <a:avLst/>
          </a:prstGeom>
        </p:spPr>
        <p:txBody>
          <a:bodyPr anchorCtr="0" anchor="ctr" bIns="91425" lIns="91425" rIns="91425" tIns="91425">
            <a:noAutofit/>
          </a:bodyPr>
          <a:lstStyle/>
          <a:p>
            <a:pPr lvl="0" rtl="0" algn="l">
              <a:spcBef>
                <a:spcPts val="0"/>
              </a:spcBef>
              <a:buNone/>
            </a:pPr>
            <a:r>
              <a:rPr b="0" lang="en">
                <a:solidFill>
                  <a:srgbClr val="000000"/>
                </a:solidFill>
                <a:highlight>
                  <a:srgbClr val="FFFFFF"/>
                </a:highlight>
                <a:latin typeface="Playfair Display"/>
                <a:ea typeface="Playfair Display"/>
                <a:cs typeface="Playfair Display"/>
                <a:sym typeface="Playfair Display"/>
              </a:rPr>
              <a:t>Brette Connolly, Maya Jesselson, Khalei McKown &amp;  Dorren Rosenbaum</a:t>
            </a:r>
            <a:r>
              <a:rPr b="0" lang="en">
                <a:solidFill>
                  <a:srgbClr val="000000"/>
                </a:solidFill>
                <a:highlight>
                  <a:srgbClr val="FFFFFF"/>
                </a:highlight>
              </a:rPr>
              <a:t>  </a:t>
            </a:r>
          </a:p>
        </p:txBody>
      </p:sp>
      <p:sp>
        <p:nvSpPr>
          <p:cNvPr id="59" name="Shape 59"/>
          <p:cNvSpPr txBox="1"/>
          <p:nvPr/>
        </p:nvSpPr>
        <p:spPr>
          <a:xfrm>
            <a:off x="415000" y="2892425"/>
            <a:ext cx="8149200" cy="470100"/>
          </a:xfrm>
          <a:prstGeom prst="rect">
            <a:avLst/>
          </a:prstGeom>
          <a:noFill/>
          <a:ln>
            <a:noFill/>
          </a:ln>
        </p:spPr>
        <p:txBody>
          <a:bodyPr anchorCtr="0" anchor="t" bIns="91425" lIns="91425" rIns="91425" tIns="91425">
            <a:noAutofit/>
          </a:bodyPr>
          <a:lstStyle/>
          <a:p>
            <a:pPr lvl="0" algn="ctr">
              <a:spcBef>
                <a:spcPts val="0"/>
              </a:spcBef>
              <a:buNone/>
            </a:pPr>
            <a:r>
              <a:rPr lang="en" sz="2100">
                <a:highlight>
                  <a:srgbClr val="FFFFFF"/>
                </a:highlight>
                <a:latin typeface="Playfair Display"/>
                <a:ea typeface="Playfair Display"/>
                <a:cs typeface="Playfair Display"/>
                <a:sym typeface="Playfair Display"/>
              </a:rPr>
              <a:t>Executive Practitioner Seminar: Dynamics of the Fashion Industry </a:t>
            </a:r>
          </a:p>
          <a:p>
            <a:pPr lvl="0" algn="ctr">
              <a:spcBef>
                <a:spcPts val="0"/>
              </a:spcBef>
              <a:buNone/>
            </a:pPr>
            <a:r>
              <a:rPr lang="en" sz="2100">
                <a:highlight>
                  <a:srgbClr val="FFFFFF"/>
                </a:highlight>
                <a:latin typeface="Playfair Display"/>
                <a:ea typeface="Playfair Display"/>
                <a:cs typeface="Playfair Display"/>
                <a:sym typeface="Playfair Display"/>
              </a:rPr>
              <a:t>Professor Carr</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63" name="Shape 63"/>
        <p:cNvGrpSpPr/>
        <p:nvPr/>
      </p:nvGrpSpPr>
      <p:grpSpPr>
        <a:xfrm>
          <a:off x="0" y="0"/>
          <a:ext cx="0" cy="0"/>
          <a:chOff x="0" y="0"/>
          <a:chExt cx="0" cy="0"/>
        </a:xfrm>
      </p:grpSpPr>
      <p:sp>
        <p:nvSpPr>
          <p:cNvPr id="64" name="Shape 64"/>
          <p:cNvSpPr txBox="1"/>
          <p:nvPr>
            <p:ph type="title"/>
          </p:nvPr>
        </p:nvSpPr>
        <p:spPr>
          <a:xfrm>
            <a:off x="-515600" y="2012125"/>
            <a:ext cx="10161300" cy="957000"/>
          </a:xfrm>
          <a:prstGeom prst="rect">
            <a:avLst/>
          </a:prstGeom>
        </p:spPr>
        <p:txBody>
          <a:bodyPr anchorCtr="0" anchor="t" bIns="91425" lIns="91425" rIns="91425" tIns="91425">
            <a:noAutofit/>
          </a:bodyPr>
          <a:lstStyle/>
          <a:p>
            <a:pPr lvl="0" algn="ctr">
              <a:spcBef>
                <a:spcPts val="0"/>
              </a:spcBef>
              <a:buNone/>
            </a:pPr>
            <a:r>
              <a:rPr lang="en" sz="8500">
                <a:solidFill>
                  <a:srgbClr val="000000"/>
                </a:solidFill>
                <a:highlight>
                  <a:srgbClr val="FFFFFF"/>
                </a:highlight>
              </a:rPr>
              <a:t>Changes in Consumer Behavior</a:t>
            </a:r>
            <a:r>
              <a:rPr lang="en" sz="9000">
                <a:solidFill>
                  <a:srgbClr val="FFFFFF"/>
                </a:solidFill>
              </a:rPr>
              <a:t> </a:t>
            </a:r>
          </a:p>
        </p:txBody>
      </p:sp>
      <p:sp>
        <p:nvSpPr>
          <p:cNvPr id="65" name="Shape 65"/>
          <p:cNvSpPr txBox="1"/>
          <p:nvPr/>
        </p:nvSpPr>
        <p:spPr>
          <a:xfrm>
            <a:off x="470025" y="1087800"/>
            <a:ext cx="322200" cy="214800"/>
          </a:xfrm>
          <a:prstGeom prst="rect">
            <a:avLst/>
          </a:prstGeom>
          <a:noFill/>
          <a:ln>
            <a:noFill/>
          </a:ln>
        </p:spPr>
        <p:txBody>
          <a:bodyPr anchorCtr="0" anchor="t" bIns="91425" lIns="91425" rIns="91425" tIns="91425">
            <a:noAutofit/>
          </a:bodyPr>
          <a:lstStyle/>
          <a:p>
            <a:pPr lvl="0">
              <a:spcBef>
                <a:spcPts val="0"/>
              </a:spcBef>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9" name="Shape 69"/>
        <p:cNvGrpSpPr/>
        <p:nvPr/>
      </p:nvGrpSpPr>
      <p:grpSpPr>
        <a:xfrm>
          <a:off x="0" y="0"/>
          <a:ext cx="0" cy="0"/>
          <a:chOff x="0" y="0"/>
          <a:chExt cx="0" cy="0"/>
        </a:xfrm>
      </p:grpSpPr>
      <p:sp>
        <p:nvSpPr>
          <p:cNvPr id="70" name="Shape 70"/>
          <p:cNvSpPr txBox="1"/>
          <p:nvPr>
            <p:ph type="title"/>
          </p:nvPr>
        </p:nvSpPr>
        <p:spPr>
          <a:xfrm>
            <a:off x="148100" y="93925"/>
            <a:ext cx="8537700" cy="748200"/>
          </a:xfrm>
          <a:prstGeom prst="rect">
            <a:avLst/>
          </a:prstGeom>
        </p:spPr>
        <p:txBody>
          <a:bodyPr anchorCtr="0" anchor="t" bIns="91425" lIns="91425" rIns="91425" tIns="91425">
            <a:noAutofit/>
          </a:bodyPr>
          <a:lstStyle/>
          <a:p>
            <a:pPr indent="0" lvl="0" marL="0" algn="ctr">
              <a:lnSpc>
                <a:spcPct val="115000"/>
              </a:lnSpc>
              <a:spcBef>
                <a:spcPts val="0"/>
              </a:spcBef>
              <a:buNone/>
            </a:pPr>
            <a:r>
              <a:rPr lang="en" sz="3600">
                <a:solidFill>
                  <a:srgbClr val="000000"/>
                </a:solidFill>
                <a:highlight>
                  <a:srgbClr val="FFFFFF"/>
                </a:highlight>
              </a:rPr>
              <a:t>Fast Fashion Affecting High Fashion </a:t>
            </a:r>
          </a:p>
        </p:txBody>
      </p:sp>
      <p:pic>
        <p:nvPicPr>
          <p:cNvPr id="71" name="Shape 71"/>
          <p:cNvPicPr preferRelativeResize="0"/>
          <p:nvPr/>
        </p:nvPicPr>
        <p:blipFill>
          <a:blip r:embed="rId3">
            <a:alphaModFix amt="14000"/>
          </a:blip>
          <a:stretch>
            <a:fillRect/>
          </a:stretch>
        </p:blipFill>
        <p:spPr>
          <a:xfrm>
            <a:off x="27674" y="21684"/>
            <a:ext cx="9088649" cy="5100140"/>
          </a:xfrm>
          <a:prstGeom prst="rect">
            <a:avLst/>
          </a:prstGeom>
          <a:noFill/>
          <a:ln>
            <a:noFill/>
          </a:ln>
        </p:spPr>
      </p:pic>
      <p:sp>
        <p:nvSpPr>
          <p:cNvPr id="72" name="Shape 72"/>
          <p:cNvSpPr txBox="1"/>
          <p:nvPr/>
        </p:nvSpPr>
        <p:spPr>
          <a:xfrm>
            <a:off x="242350" y="842125"/>
            <a:ext cx="4658700" cy="3723000"/>
          </a:xfrm>
          <a:prstGeom prst="rect">
            <a:avLst/>
          </a:prstGeom>
          <a:noFill/>
          <a:ln>
            <a:noFill/>
          </a:ln>
        </p:spPr>
        <p:txBody>
          <a:bodyPr anchorCtr="0" anchor="t" bIns="91425" lIns="91425" rIns="91425" tIns="91425">
            <a:noAutofit/>
          </a:bodyPr>
          <a:lstStyle/>
          <a:p>
            <a:pPr indent="-342900" lvl="0" marL="457200" rtl="0">
              <a:lnSpc>
                <a:spcPct val="200000"/>
              </a:lnSpc>
              <a:spcBef>
                <a:spcPts val="0"/>
              </a:spcBef>
              <a:buSzPct val="100000"/>
              <a:buFont typeface="Source Sans Pro"/>
              <a:buChar char="●"/>
            </a:pPr>
            <a:r>
              <a:rPr lang="en" sz="1800">
                <a:highlight>
                  <a:srgbClr val="FFFFFF"/>
                </a:highlight>
                <a:latin typeface="Source Sans Pro"/>
                <a:ea typeface="Source Sans Pro"/>
                <a:cs typeface="Source Sans Pro"/>
                <a:sym typeface="Source Sans Pro"/>
              </a:rPr>
              <a:t>Knocking off high end designers </a:t>
            </a:r>
          </a:p>
          <a:p>
            <a:pPr indent="-342900" lvl="0" marL="457200" rtl="0">
              <a:lnSpc>
                <a:spcPct val="200000"/>
              </a:lnSpc>
              <a:spcBef>
                <a:spcPts val="0"/>
              </a:spcBef>
              <a:buSzPct val="100000"/>
              <a:buFont typeface="Source Sans Pro"/>
              <a:buChar char="●"/>
            </a:pPr>
            <a:r>
              <a:rPr lang="en" sz="1800">
                <a:highlight>
                  <a:srgbClr val="FFFFFF"/>
                </a:highlight>
                <a:latin typeface="Source Sans Pro"/>
                <a:ea typeface="Source Sans Pro"/>
                <a:cs typeface="Source Sans Pro"/>
                <a:sym typeface="Source Sans Pro"/>
              </a:rPr>
              <a:t>Faster Production</a:t>
            </a:r>
          </a:p>
          <a:p>
            <a:pPr indent="-342900" lvl="0" marL="457200" rtl="0">
              <a:lnSpc>
                <a:spcPct val="200000"/>
              </a:lnSpc>
              <a:spcBef>
                <a:spcPts val="0"/>
              </a:spcBef>
              <a:buSzPct val="100000"/>
              <a:buFont typeface="Source Sans Pro"/>
              <a:buChar char="●"/>
            </a:pPr>
            <a:r>
              <a:rPr lang="en" sz="1800">
                <a:highlight>
                  <a:srgbClr val="FFFFFF"/>
                </a:highlight>
                <a:latin typeface="Source Sans Pro"/>
                <a:ea typeface="Source Sans Pro"/>
                <a:cs typeface="Source Sans Pro"/>
                <a:sym typeface="Source Sans Pro"/>
              </a:rPr>
              <a:t>Does a good job at inviting the consumer back into their store because the store is constantly updating their merchandise</a:t>
            </a:r>
            <a:r>
              <a:rPr lang="en" sz="1800">
                <a:latin typeface="Source Sans Pro"/>
                <a:ea typeface="Source Sans Pro"/>
                <a:cs typeface="Source Sans Pro"/>
                <a:sym typeface="Source Sans Pro"/>
              </a:rPr>
              <a:t>  </a:t>
            </a:r>
          </a:p>
          <a:p>
            <a:pPr lvl="0" rtl="0">
              <a:lnSpc>
                <a:spcPct val="200000"/>
              </a:lnSpc>
              <a:spcBef>
                <a:spcPts val="0"/>
              </a:spcBef>
              <a:buNone/>
            </a:pPr>
            <a:r>
              <a:t/>
            </a:r>
            <a:endParaRPr b="1" sz="1800">
              <a:latin typeface="Source Sans Pro"/>
              <a:ea typeface="Source Sans Pro"/>
              <a:cs typeface="Source Sans Pro"/>
              <a:sym typeface="Source Sans Pro"/>
            </a:endParaRPr>
          </a:p>
          <a:p>
            <a:pPr lvl="0" rtl="0">
              <a:lnSpc>
                <a:spcPct val="200000"/>
              </a:lnSpc>
              <a:spcBef>
                <a:spcPts val="0"/>
              </a:spcBef>
              <a:buNone/>
            </a:pPr>
            <a:r>
              <a:t/>
            </a:r>
            <a:endParaRPr sz="1800">
              <a:latin typeface="Source Sans Pro"/>
              <a:ea typeface="Source Sans Pro"/>
              <a:cs typeface="Source Sans Pro"/>
              <a:sym typeface="Source Sans Pro"/>
            </a:endParaRPr>
          </a:p>
        </p:txBody>
      </p:sp>
      <p:pic>
        <p:nvPicPr>
          <p:cNvPr id="73" name="Shape 73"/>
          <p:cNvPicPr preferRelativeResize="0"/>
          <p:nvPr/>
        </p:nvPicPr>
        <p:blipFill>
          <a:blip r:embed="rId4">
            <a:alphaModFix amt="46000"/>
          </a:blip>
          <a:stretch>
            <a:fillRect/>
          </a:stretch>
        </p:blipFill>
        <p:spPr>
          <a:xfrm>
            <a:off x="4954775" y="1030125"/>
            <a:ext cx="3938950" cy="22508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7" name="Shape 77"/>
        <p:cNvGrpSpPr/>
        <p:nvPr/>
      </p:nvGrpSpPr>
      <p:grpSpPr>
        <a:xfrm>
          <a:off x="0" y="0"/>
          <a:ext cx="0" cy="0"/>
          <a:chOff x="0" y="0"/>
          <a:chExt cx="0" cy="0"/>
        </a:xfrm>
      </p:grpSpPr>
      <p:pic>
        <p:nvPicPr>
          <p:cNvPr id="78" name="Shape 78"/>
          <p:cNvPicPr preferRelativeResize="0"/>
          <p:nvPr/>
        </p:nvPicPr>
        <p:blipFill rotWithShape="1">
          <a:blip r:embed="rId3">
            <a:alphaModFix amt="29000"/>
          </a:blip>
          <a:srcRect b="12822" l="13088" r="4335" t="2151"/>
          <a:stretch/>
        </p:blipFill>
        <p:spPr>
          <a:xfrm>
            <a:off x="19" y="0"/>
            <a:ext cx="9143980" cy="5143500"/>
          </a:xfrm>
          <a:prstGeom prst="rect">
            <a:avLst/>
          </a:prstGeom>
          <a:noFill/>
          <a:ln>
            <a:noFill/>
          </a:ln>
        </p:spPr>
      </p:pic>
      <p:sp>
        <p:nvSpPr>
          <p:cNvPr id="79" name="Shape 79"/>
          <p:cNvSpPr txBox="1"/>
          <p:nvPr>
            <p:ph type="title"/>
          </p:nvPr>
        </p:nvSpPr>
        <p:spPr>
          <a:xfrm>
            <a:off x="-939225" y="0"/>
            <a:ext cx="6213000" cy="666600"/>
          </a:xfrm>
          <a:prstGeom prst="rect">
            <a:avLst/>
          </a:prstGeom>
        </p:spPr>
        <p:txBody>
          <a:bodyPr anchorCtr="0" anchor="t" bIns="91425" lIns="91425" rIns="91425" tIns="91425">
            <a:noAutofit/>
          </a:bodyPr>
          <a:lstStyle/>
          <a:p>
            <a:pPr lvl="0" algn="ctr">
              <a:spcBef>
                <a:spcPts val="0"/>
              </a:spcBef>
              <a:buNone/>
            </a:pPr>
            <a:r>
              <a:rPr lang="en">
                <a:highlight>
                  <a:srgbClr val="FFFFFF"/>
                </a:highlight>
              </a:rPr>
              <a:t>Zara: Desire for New Product </a:t>
            </a:r>
          </a:p>
        </p:txBody>
      </p:sp>
      <p:sp>
        <p:nvSpPr>
          <p:cNvPr id="80" name="Shape 80"/>
          <p:cNvSpPr txBox="1"/>
          <p:nvPr>
            <p:ph idx="1" type="body"/>
          </p:nvPr>
        </p:nvSpPr>
        <p:spPr>
          <a:xfrm>
            <a:off x="95562" y="754625"/>
            <a:ext cx="8952900" cy="4040400"/>
          </a:xfrm>
          <a:prstGeom prst="rect">
            <a:avLst/>
          </a:prstGeom>
        </p:spPr>
        <p:txBody>
          <a:bodyPr anchorCtr="0" anchor="t" bIns="91425" lIns="91425" rIns="91425" tIns="91425">
            <a:noAutofit/>
          </a:bodyPr>
          <a:lstStyle/>
          <a:p>
            <a:pPr indent="-330200" lvl="0" marL="457200" rtl="0">
              <a:lnSpc>
                <a:spcPct val="200000"/>
              </a:lnSpc>
              <a:spcBef>
                <a:spcPts val="0"/>
              </a:spcBef>
              <a:buClr>
                <a:srgbClr val="000000"/>
              </a:buClr>
              <a:buSzPct val="100000"/>
              <a:buFont typeface="Playfair Display"/>
            </a:pPr>
            <a:r>
              <a:rPr lang="en" sz="1600">
                <a:solidFill>
                  <a:srgbClr val="000000"/>
                </a:solidFill>
                <a:highlight>
                  <a:srgbClr val="FFFFFF"/>
                </a:highlight>
                <a:latin typeface="Playfair Display"/>
                <a:ea typeface="Playfair Display"/>
                <a:cs typeface="Playfair Display"/>
                <a:sym typeface="Playfair Display"/>
              </a:rPr>
              <a:t>Freshness of its offerings </a:t>
            </a:r>
          </a:p>
          <a:p>
            <a:pPr indent="-330200" lvl="0" marL="457200" rtl="0">
              <a:lnSpc>
                <a:spcPct val="200000"/>
              </a:lnSpc>
              <a:spcBef>
                <a:spcPts val="0"/>
              </a:spcBef>
              <a:buClr>
                <a:srgbClr val="000000"/>
              </a:buClr>
              <a:buSzPct val="100000"/>
              <a:buFont typeface="Playfair Display"/>
            </a:pPr>
            <a:r>
              <a:rPr lang="en" sz="1600">
                <a:solidFill>
                  <a:srgbClr val="000000"/>
                </a:solidFill>
                <a:highlight>
                  <a:srgbClr val="FFFFFF"/>
                </a:highlight>
                <a:latin typeface="Playfair Display"/>
                <a:ea typeface="Playfair Display"/>
                <a:cs typeface="Playfair Display"/>
                <a:sym typeface="Playfair Display"/>
              </a:rPr>
              <a:t>Quick turn around results in scarcity for the item </a:t>
            </a:r>
          </a:p>
          <a:p>
            <a:pPr indent="-330200" lvl="0" marL="457200" rtl="0">
              <a:lnSpc>
                <a:spcPct val="200000"/>
              </a:lnSpc>
              <a:spcBef>
                <a:spcPts val="0"/>
              </a:spcBef>
              <a:buClr>
                <a:srgbClr val="000000"/>
              </a:buClr>
              <a:buSzPct val="100000"/>
              <a:buFont typeface="Playfair Display"/>
            </a:pPr>
            <a:r>
              <a:rPr lang="en" sz="1600">
                <a:solidFill>
                  <a:srgbClr val="000000"/>
                </a:solidFill>
                <a:highlight>
                  <a:srgbClr val="FFFFFF"/>
                </a:highlight>
                <a:latin typeface="Playfair Display"/>
                <a:ea typeface="Playfair Display"/>
                <a:cs typeface="Playfair Display"/>
                <a:sym typeface="Playfair Display"/>
              </a:rPr>
              <a:t>New designs twice-weekly shipment.</a:t>
            </a:r>
          </a:p>
          <a:p>
            <a:pPr indent="-330200" lvl="0" marL="457200" rtl="0">
              <a:lnSpc>
                <a:spcPct val="200000"/>
              </a:lnSpc>
              <a:spcBef>
                <a:spcPts val="0"/>
              </a:spcBef>
              <a:buClr>
                <a:srgbClr val="000000"/>
              </a:buClr>
              <a:buSzPct val="100000"/>
              <a:buFont typeface="Playfair Display"/>
            </a:pPr>
            <a:r>
              <a:rPr lang="en" sz="1600">
                <a:solidFill>
                  <a:srgbClr val="000000"/>
                </a:solidFill>
                <a:highlight>
                  <a:srgbClr val="FFFFFF"/>
                </a:highlight>
                <a:latin typeface="Playfair Display"/>
                <a:ea typeface="Playfair Display"/>
                <a:cs typeface="Playfair Display"/>
                <a:sym typeface="Playfair Display"/>
              </a:rPr>
              <a:t>“About three-quarters of the merchandise on display was changed every three to four weeks, which also corresponded to the average time between visits given estimates that the average. Zara shopper visited the chain 17 times a year, compared with an average figure of three to four times a year for competing chains and their customers.” [Harvard Business School Review </a:t>
            </a:r>
            <a:r>
              <a:rPr i="1" lang="en" sz="1600">
                <a:solidFill>
                  <a:srgbClr val="000000"/>
                </a:solidFill>
                <a:highlight>
                  <a:srgbClr val="FFFFFF"/>
                </a:highlight>
                <a:latin typeface="Playfair Display"/>
                <a:ea typeface="Playfair Display"/>
                <a:cs typeface="Playfair Display"/>
                <a:sym typeface="Playfair Display"/>
              </a:rPr>
              <a:t>Zara: Fast Fashion</a:t>
            </a:r>
            <a:r>
              <a:rPr lang="en" sz="1600">
                <a:solidFill>
                  <a:srgbClr val="000000"/>
                </a:solidFill>
                <a:highlight>
                  <a:srgbClr val="FFFFFF"/>
                </a:highlight>
                <a:latin typeface="Playfair Display"/>
                <a:ea typeface="Playfair Display"/>
                <a:cs typeface="Playfair Display"/>
                <a:sym typeface="Playfair Display"/>
              </a:rPr>
              <a:t>]</a:t>
            </a:r>
          </a:p>
          <a:p>
            <a:pPr lvl="0">
              <a:spcBef>
                <a:spcPts val="0"/>
              </a:spcBef>
              <a:buNone/>
            </a:pPr>
            <a:r>
              <a:rPr lang="en">
                <a:solidFill>
                  <a:srgbClr val="000000"/>
                </a:solidFill>
                <a:latin typeface="Playfair Display"/>
                <a:ea typeface="Playfair Display"/>
                <a:cs typeface="Playfair Display"/>
                <a:sym typeface="Playfair Display"/>
              </a:rPr>
              <a:t>				</a:t>
            </a:r>
          </a:p>
          <a:p>
            <a:pPr lvl="0">
              <a:spcBef>
                <a:spcPts val="0"/>
              </a:spcBef>
              <a:buNone/>
            </a:pPr>
            <a:r>
              <a:rPr lang="en">
                <a:solidFill>
                  <a:srgbClr val="000000"/>
                </a:solidFill>
                <a:latin typeface="Playfair Display"/>
                <a:ea typeface="Playfair Display"/>
                <a:cs typeface="Playfair Display"/>
                <a:sym typeface="Playfair Display"/>
              </a:rPr>
              <a:t>			</a:t>
            </a:r>
          </a:p>
          <a:p>
            <a:pPr lvl="0">
              <a:spcBef>
                <a:spcPts val="0"/>
              </a:spcBef>
              <a:buNone/>
            </a:pPr>
            <a:r>
              <a:rPr lang="en" sz="1100">
                <a:solidFill>
                  <a:srgbClr val="000000"/>
                </a:solidFill>
                <a:latin typeface="Arial"/>
                <a:ea typeface="Arial"/>
                <a:cs typeface="Arial"/>
                <a:sym typeface="Arial"/>
              </a:rPr>
              <a:t>		</a:t>
            </a:r>
          </a:p>
          <a:p>
            <a:pPr lvl="0">
              <a:spcBef>
                <a:spcPts val="0"/>
              </a:spcBef>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EFEFEF"/>
        </a:solidFill>
      </p:bgPr>
    </p:bg>
    <p:spTree>
      <p:nvGrpSpPr>
        <p:cNvPr id="84" name="Shape 84"/>
        <p:cNvGrpSpPr/>
        <p:nvPr/>
      </p:nvGrpSpPr>
      <p:grpSpPr>
        <a:xfrm>
          <a:off x="0" y="0"/>
          <a:ext cx="0" cy="0"/>
          <a:chOff x="0" y="0"/>
          <a:chExt cx="0" cy="0"/>
        </a:xfrm>
      </p:grpSpPr>
      <p:sp>
        <p:nvSpPr>
          <p:cNvPr id="85" name="Shape 85"/>
          <p:cNvSpPr txBox="1"/>
          <p:nvPr/>
        </p:nvSpPr>
        <p:spPr>
          <a:xfrm>
            <a:off x="0" y="1331275"/>
            <a:ext cx="6083699" cy="4431600"/>
          </a:xfrm>
          <a:prstGeom prst="rect">
            <a:avLst/>
          </a:prstGeom>
          <a:noFill/>
          <a:ln>
            <a:noFill/>
          </a:ln>
        </p:spPr>
        <p:txBody>
          <a:bodyPr anchorCtr="0" anchor="t" bIns="91425" lIns="91425" rIns="91425" tIns="91425">
            <a:noAutofit/>
          </a:bodyPr>
          <a:lstStyle/>
          <a:p>
            <a:pPr indent="-330200" lvl="0" marL="457200" rtl="0">
              <a:lnSpc>
                <a:spcPct val="200000"/>
              </a:lnSpc>
              <a:spcBef>
                <a:spcPts val="0"/>
              </a:spcBef>
              <a:buSzPct val="100000"/>
              <a:buFont typeface="Playfair Display"/>
              <a:buChar char="●"/>
            </a:pPr>
            <a:r>
              <a:rPr lang="en" sz="1600">
                <a:highlight>
                  <a:srgbClr val="FFFFFF"/>
                </a:highlight>
                <a:latin typeface="Playfair Display"/>
                <a:ea typeface="Playfair Display"/>
                <a:cs typeface="Playfair Display"/>
                <a:sym typeface="Playfair Display"/>
              </a:rPr>
              <a:t>Social media gives us the</a:t>
            </a:r>
            <a:r>
              <a:rPr lang="en" sz="1600">
                <a:highlight>
                  <a:srgbClr val="FFFFFF"/>
                </a:highlight>
                <a:latin typeface="Playfair Display"/>
                <a:ea typeface="Playfair Display"/>
                <a:cs typeface="Playfair Display"/>
                <a:sym typeface="Playfair Display"/>
              </a:rPr>
              <a:t> ability to instantaneously stream, capture, and share images from runway shows </a:t>
            </a:r>
          </a:p>
          <a:p>
            <a:pPr lvl="0" rtl="0">
              <a:lnSpc>
                <a:spcPct val="200000"/>
              </a:lnSpc>
              <a:spcBef>
                <a:spcPts val="0"/>
              </a:spcBef>
              <a:buNone/>
            </a:pPr>
            <a:r>
              <a:t/>
            </a:r>
            <a:endParaRPr sz="1600">
              <a:highlight>
                <a:srgbClr val="FFFFFF"/>
              </a:highlight>
              <a:latin typeface="Playfair Display"/>
              <a:ea typeface="Playfair Display"/>
              <a:cs typeface="Playfair Display"/>
              <a:sym typeface="Playfair Display"/>
            </a:endParaRPr>
          </a:p>
          <a:p>
            <a:pPr indent="-330200" lvl="0" marL="457200" rtl="0">
              <a:lnSpc>
                <a:spcPct val="200000"/>
              </a:lnSpc>
              <a:spcBef>
                <a:spcPts val="0"/>
              </a:spcBef>
              <a:buSzPct val="100000"/>
              <a:buFont typeface="Playfair Display"/>
              <a:buChar char="●"/>
            </a:pPr>
            <a:r>
              <a:rPr lang="en" sz="1600">
                <a:highlight>
                  <a:srgbClr val="FFFFFF"/>
                </a:highlight>
                <a:latin typeface="Playfair Display"/>
                <a:ea typeface="Playfair Display"/>
                <a:cs typeface="Playfair Display"/>
                <a:sym typeface="Playfair Display"/>
              </a:rPr>
              <a:t>Consumers know the collection the moment it is shown</a:t>
            </a:r>
          </a:p>
          <a:p>
            <a:pPr lvl="0" rtl="0">
              <a:lnSpc>
                <a:spcPct val="200000"/>
              </a:lnSpc>
              <a:spcBef>
                <a:spcPts val="0"/>
              </a:spcBef>
              <a:buNone/>
            </a:pPr>
            <a:r>
              <a:t/>
            </a:r>
            <a:endParaRPr sz="1600">
              <a:highlight>
                <a:srgbClr val="FFFFFF"/>
              </a:highlight>
              <a:latin typeface="Playfair Display"/>
              <a:ea typeface="Playfair Display"/>
              <a:cs typeface="Playfair Display"/>
              <a:sym typeface="Playfair Display"/>
            </a:endParaRPr>
          </a:p>
          <a:p>
            <a:pPr indent="-330200" lvl="0" marL="457200" rtl="0">
              <a:lnSpc>
                <a:spcPct val="200000"/>
              </a:lnSpc>
              <a:spcBef>
                <a:spcPts val="0"/>
              </a:spcBef>
              <a:buSzPct val="100000"/>
              <a:buFont typeface="Playfair Display"/>
              <a:buChar char="●"/>
            </a:pPr>
            <a:r>
              <a:rPr lang="en" sz="1600">
                <a:highlight>
                  <a:srgbClr val="FFFFFF"/>
                </a:highlight>
                <a:latin typeface="Playfair Display"/>
                <a:ea typeface="Playfair Display"/>
                <a:cs typeface="Playfair Display"/>
                <a:sym typeface="Playfair Display"/>
              </a:rPr>
              <a:t>When the collections hits stores- it’s old news</a:t>
            </a:r>
            <a:r>
              <a:rPr lang="en" sz="1600">
                <a:latin typeface="Playfair Display"/>
                <a:ea typeface="Playfair Display"/>
                <a:cs typeface="Playfair Display"/>
                <a:sym typeface="Playfair Display"/>
              </a:rPr>
              <a:t> </a:t>
            </a:r>
          </a:p>
          <a:p>
            <a:pPr lvl="0">
              <a:spcBef>
                <a:spcPts val="0"/>
              </a:spcBef>
              <a:buNone/>
            </a:pPr>
            <a:r>
              <a:t/>
            </a:r>
            <a:endParaRPr/>
          </a:p>
        </p:txBody>
      </p:sp>
      <p:pic>
        <p:nvPicPr>
          <p:cNvPr id="86" name="Shape 86"/>
          <p:cNvPicPr preferRelativeResize="0"/>
          <p:nvPr/>
        </p:nvPicPr>
        <p:blipFill rotWithShape="1">
          <a:blip r:embed="rId3">
            <a:alphaModFix amt="28000"/>
          </a:blip>
          <a:srcRect b="0" l="14878" r="16745" t="0"/>
          <a:stretch/>
        </p:blipFill>
        <p:spPr>
          <a:xfrm>
            <a:off x="6243224" y="1111675"/>
            <a:ext cx="2900775" cy="3963951"/>
          </a:xfrm>
          <a:prstGeom prst="rect">
            <a:avLst/>
          </a:prstGeom>
          <a:noFill/>
          <a:ln>
            <a:noFill/>
          </a:ln>
        </p:spPr>
      </p:pic>
      <p:pic>
        <p:nvPicPr>
          <p:cNvPr id="87" name="Shape 87"/>
          <p:cNvPicPr preferRelativeResize="0"/>
          <p:nvPr/>
        </p:nvPicPr>
        <p:blipFill>
          <a:blip r:embed="rId4">
            <a:alphaModFix amt="76000"/>
          </a:blip>
          <a:stretch>
            <a:fillRect/>
          </a:stretch>
        </p:blipFill>
        <p:spPr>
          <a:xfrm>
            <a:off x="2395325" y="75450"/>
            <a:ext cx="4082575" cy="11513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91" name="Shape 91"/>
        <p:cNvGrpSpPr/>
        <p:nvPr/>
      </p:nvGrpSpPr>
      <p:grpSpPr>
        <a:xfrm>
          <a:off x="0" y="0"/>
          <a:ext cx="0" cy="0"/>
          <a:chOff x="0" y="0"/>
          <a:chExt cx="0" cy="0"/>
        </a:xfrm>
      </p:grpSpPr>
      <p:sp>
        <p:nvSpPr>
          <p:cNvPr id="92" name="Shape 92"/>
          <p:cNvSpPr/>
          <p:nvPr/>
        </p:nvSpPr>
        <p:spPr>
          <a:xfrm>
            <a:off x="0" y="1077175"/>
            <a:ext cx="9144000" cy="3150600"/>
          </a:xfrm>
          <a:prstGeom prst="rect">
            <a:avLst/>
          </a:prstGeom>
          <a:solidFill>
            <a:schemeClr val="lt2"/>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93" name="Shape 93"/>
          <p:cNvSpPr txBox="1"/>
          <p:nvPr>
            <p:ph type="title"/>
          </p:nvPr>
        </p:nvSpPr>
        <p:spPr>
          <a:xfrm>
            <a:off x="0" y="128050"/>
            <a:ext cx="8520600" cy="801000"/>
          </a:xfrm>
          <a:prstGeom prst="rect">
            <a:avLst/>
          </a:prstGeom>
        </p:spPr>
        <p:txBody>
          <a:bodyPr anchorCtr="0" anchor="t" bIns="91425" lIns="91425" rIns="91425" tIns="91425">
            <a:noAutofit/>
          </a:bodyPr>
          <a:lstStyle/>
          <a:p>
            <a:pPr lvl="0" algn="ctr">
              <a:spcBef>
                <a:spcPts val="0"/>
              </a:spcBef>
              <a:buNone/>
            </a:pPr>
            <a:r>
              <a:rPr lang="en" sz="5000">
                <a:solidFill>
                  <a:srgbClr val="000000"/>
                </a:solidFill>
                <a:highlight>
                  <a:srgbClr val="FFFFFF"/>
                </a:highlight>
              </a:rPr>
              <a:t>RETAILERS </a:t>
            </a:r>
          </a:p>
        </p:txBody>
      </p:sp>
      <p:sp>
        <p:nvSpPr>
          <p:cNvPr id="94" name="Shape 94"/>
          <p:cNvSpPr txBox="1"/>
          <p:nvPr>
            <p:ph idx="1" type="body"/>
          </p:nvPr>
        </p:nvSpPr>
        <p:spPr>
          <a:xfrm>
            <a:off x="86250" y="1077175"/>
            <a:ext cx="8520600" cy="3340200"/>
          </a:xfrm>
          <a:prstGeom prst="rect">
            <a:avLst/>
          </a:prstGeom>
        </p:spPr>
        <p:txBody>
          <a:bodyPr anchorCtr="0" anchor="t" bIns="91425" lIns="91425" rIns="91425" tIns="91425">
            <a:noAutofit/>
          </a:bodyPr>
          <a:lstStyle/>
          <a:p>
            <a:pPr indent="-228600" lvl="0" marL="457200">
              <a:lnSpc>
                <a:spcPct val="200000"/>
              </a:lnSpc>
              <a:spcBef>
                <a:spcPts val="0"/>
              </a:spcBef>
              <a:buClr>
                <a:srgbClr val="000000"/>
              </a:buClr>
              <a:buFont typeface="Playfair Display"/>
            </a:pPr>
            <a:r>
              <a:rPr lang="en">
                <a:solidFill>
                  <a:srgbClr val="000000"/>
                </a:solidFill>
                <a:latin typeface="Playfair Display"/>
                <a:ea typeface="Playfair Display"/>
                <a:cs typeface="Playfair Display"/>
                <a:sym typeface="Playfair Display"/>
              </a:rPr>
              <a:t>Retailers want to have newness to their stores while designers have to produce more for them to do this and it hurts their business because it will be more likely to be marked down the faster cycle means faster markdowns </a:t>
            </a:r>
          </a:p>
          <a:p>
            <a:pPr lvl="0">
              <a:lnSpc>
                <a:spcPct val="200000"/>
              </a:lnSpc>
              <a:spcBef>
                <a:spcPts val="0"/>
              </a:spcBef>
              <a:buNone/>
            </a:pPr>
            <a:r>
              <a:t/>
            </a:r>
            <a:endParaRPr>
              <a:solidFill>
                <a:srgbClr val="000000"/>
              </a:solidFill>
              <a:latin typeface="Playfair Display"/>
              <a:ea typeface="Playfair Display"/>
              <a:cs typeface="Playfair Display"/>
              <a:sym typeface="Playfair Display"/>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8" name="Shape 98"/>
        <p:cNvGrpSpPr/>
        <p:nvPr/>
      </p:nvGrpSpPr>
      <p:grpSpPr>
        <a:xfrm>
          <a:off x="0" y="0"/>
          <a:ext cx="0" cy="0"/>
          <a:chOff x="0" y="0"/>
          <a:chExt cx="0" cy="0"/>
        </a:xfrm>
      </p:grpSpPr>
      <p:pic>
        <p:nvPicPr>
          <p:cNvPr id="99" name="Shape 99"/>
          <p:cNvPicPr preferRelativeResize="0"/>
          <p:nvPr/>
        </p:nvPicPr>
        <p:blipFill>
          <a:blip r:embed="rId3">
            <a:alphaModFix amt="37000"/>
          </a:blip>
          <a:stretch>
            <a:fillRect/>
          </a:stretch>
        </p:blipFill>
        <p:spPr>
          <a:xfrm>
            <a:off x="-46250" y="0"/>
            <a:ext cx="9236500" cy="5143500"/>
          </a:xfrm>
          <a:prstGeom prst="rect">
            <a:avLst/>
          </a:prstGeom>
          <a:noFill/>
          <a:ln>
            <a:noFill/>
          </a:ln>
        </p:spPr>
      </p:pic>
      <p:sp>
        <p:nvSpPr>
          <p:cNvPr id="100" name="Shape 100"/>
          <p:cNvSpPr txBox="1"/>
          <p:nvPr>
            <p:ph type="title"/>
          </p:nvPr>
        </p:nvSpPr>
        <p:spPr>
          <a:xfrm>
            <a:off x="220650" y="122150"/>
            <a:ext cx="8520600" cy="801000"/>
          </a:xfrm>
          <a:prstGeom prst="rect">
            <a:avLst/>
          </a:prstGeom>
        </p:spPr>
        <p:txBody>
          <a:bodyPr anchorCtr="0" anchor="t" bIns="91425" lIns="91425" rIns="91425" tIns="91425">
            <a:noAutofit/>
          </a:bodyPr>
          <a:lstStyle/>
          <a:p>
            <a:pPr lvl="0" algn="ctr">
              <a:spcBef>
                <a:spcPts val="0"/>
              </a:spcBef>
              <a:buNone/>
            </a:pPr>
            <a:r>
              <a:rPr lang="en" sz="4800">
                <a:highlight>
                  <a:srgbClr val="FFFFFF"/>
                </a:highlight>
              </a:rPr>
              <a:t>See Now Buy Now Challenges </a:t>
            </a:r>
          </a:p>
        </p:txBody>
      </p:sp>
      <p:sp>
        <p:nvSpPr>
          <p:cNvPr id="101" name="Shape 101"/>
          <p:cNvSpPr txBox="1"/>
          <p:nvPr/>
        </p:nvSpPr>
        <p:spPr>
          <a:xfrm>
            <a:off x="138325" y="1006075"/>
            <a:ext cx="5168700" cy="3923700"/>
          </a:xfrm>
          <a:prstGeom prst="rect">
            <a:avLst/>
          </a:prstGeom>
          <a:noFill/>
          <a:ln>
            <a:noFill/>
          </a:ln>
        </p:spPr>
        <p:txBody>
          <a:bodyPr anchorCtr="0" anchor="t" bIns="91425" lIns="91425" rIns="91425" tIns="91425">
            <a:noAutofit/>
          </a:bodyPr>
          <a:lstStyle/>
          <a:p>
            <a:pPr indent="-342900" lvl="0" marL="457200" rtl="0">
              <a:lnSpc>
                <a:spcPct val="115000"/>
              </a:lnSpc>
              <a:spcBef>
                <a:spcPts val="0"/>
              </a:spcBef>
              <a:spcAft>
                <a:spcPts val="1600"/>
              </a:spcAft>
              <a:buClr>
                <a:srgbClr val="000000"/>
              </a:buClr>
              <a:buSzPct val="100000"/>
              <a:buFont typeface="Playfair Display"/>
              <a:buChar char="●"/>
            </a:pPr>
            <a:r>
              <a:rPr lang="en" sz="1800">
                <a:highlight>
                  <a:srgbClr val="FFFFFF"/>
                </a:highlight>
                <a:latin typeface="Playfair Display"/>
                <a:ea typeface="Playfair Display"/>
                <a:cs typeface="Playfair Display"/>
                <a:sym typeface="Playfair Display"/>
              </a:rPr>
              <a:t>Brands and stores would not be able to use the social media reaction to runway items to inform their buying decisions. With see-now-buy-now, the consumers would not be able to comment on anything until it was already in stores </a:t>
            </a:r>
          </a:p>
          <a:p>
            <a:pPr indent="-342900" lvl="0" marL="457200" rtl="0">
              <a:lnSpc>
                <a:spcPct val="115000"/>
              </a:lnSpc>
              <a:spcBef>
                <a:spcPts val="0"/>
              </a:spcBef>
              <a:spcAft>
                <a:spcPts val="1600"/>
              </a:spcAft>
              <a:buClr>
                <a:srgbClr val="000000"/>
              </a:buClr>
              <a:buSzPct val="100000"/>
              <a:buFont typeface="Playfair Display"/>
              <a:buChar char="●"/>
            </a:pPr>
            <a:r>
              <a:rPr lang="en" sz="1800">
                <a:highlight>
                  <a:srgbClr val="FFFFFF"/>
                </a:highlight>
                <a:latin typeface="Playfair Display"/>
                <a:ea typeface="Playfair Display"/>
                <a:cs typeface="Playfair Display"/>
                <a:sym typeface="Playfair Display"/>
              </a:rPr>
              <a:t>Some fear that runway shows become more commercial and less creative because the designers know that consumers are going to be shopping the collections straightaway</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5" name="Shape 105"/>
        <p:cNvGrpSpPr/>
        <p:nvPr/>
      </p:nvGrpSpPr>
      <p:grpSpPr>
        <a:xfrm>
          <a:off x="0" y="0"/>
          <a:ext cx="0" cy="0"/>
          <a:chOff x="0" y="0"/>
          <a:chExt cx="0" cy="0"/>
        </a:xfrm>
      </p:grpSpPr>
      <p:pic>
        <p:nvPicPr>
          <p:cNvPr id="106" name="Shape 106"/>
          <p:cNvPicPr preferRelativeResize="0"/>
          <p:nvPr/>
        </p:nvPicPr>
        <p:blipFill>
          <a:blip r:embed="rId3">
            <a:alphaModFix amt="74000"/>
          </a:blip>
          <a:stretch>
            <a:fillRect/>
          </a:stretch>
        </p:blipFill>
        <p:spPr>
          <a:xfrm>
            <a:off x="0" y="0"/>
            <a:ext cx="9144000" cy="5143500"/>
          </a:xfrm>
          <a:prstGeom prst="rect">
            <a:avLst/>
          </a:prstGeom>
          <a:noFill/>
          <a:ln>
            <a:noFill/>
          </a:ln>
        </p:spPr>
      </p:pic>
      <p:sp>
        <p:nvSpPr>
          <p:cNvPr id="107" name="Shape 107"/>
          <p:cNvSpPr txBox="1"/>
          <p:nvPr>
            <p:ph type="title"/>
          </p:nvPr>
        </p:nvSpPr>
        <p:spPr>
          <a:xfrm>
            <a:off x="298600" y="86425"/>
            <a:ext cx="9003300" cy="801000"/>
          </a:xfrm>
          <a:prstGeom prst="rect">
            <a:avLst/>
          </a:prstGeom>
        </p:spPr>
        <p:txBody>
          <a:bodyPr anchorCtr="0" anchor="t" bIns="91425" lIns="91425" rIns="91425" tIns="91425">
            <a:noAutofit/>
          </a:bodyPr>
          <a:lstStyle/>
          <a:p>
            <a:pPr lvl="0" rtl="0" algn="l">
              <a:spcBef>
                <a:spcPts val="0"/>
              </a:spcBef>
              <a:buNone/>
            </a:pPr>
            <a:r>
              <a:rPr b="0" lang="en" sz="4800">
                <a:solidFill>
                  <a:srgbClr val="000000"/>
                </a:solidFill>
                <a:highlight>
                  <a:srgbClr val="FFFFFF"/>
                </a:highlight>
              </a:rPr>
              <a:t>The CFDA Case Study: Examining the Future Of NYFW</a:t>
            </a:r>
            <a:r>
              <a:rPr b="0" i="1" lang="en" sz="4800">
                <a:solidFill>
                  <a:srgbClr val="000000"/>
                </a:solidFill>
                <a:highlight>
                  <a:srgbClr val="FFFFFF"/>
                </a:highlight>
              </a:rPr>
              <a:t>   </a:t>
            </a:r>
          </a:p>
          <a:p>
            <a:pPr lvl="0" algn="ctr">
              <a:spcBef>
                <a:spcPts val="0"/>
              </a:spcBef>
              <a:buNone/>
            </a:pPr>
            <a:r>
              <a:rPr lang="en" sz="1800">
                <a:solidFill>
                  <a:srgbClr val="000000"/>
                </a:solidFill>
                <a:highlight>
                  <a:srgbClr val="FFFFFF"/>
                </a:highlight>
              </a:rPr>
              <a:t>(clears up a lot of misconceptions, especially regarding manufacturing)</a:t>
            </a:r>
          </a:p>
        </p:txBody>
      </p:sp>
      <p:sp>
        <p:nvSpPr>
          <p:cNvPr id="108" name="Shape 108"/>
          <p:cNvSpPr txBox="1"/>
          <p:nvPr>
            <p:ph idx="1" type="body"/>
          </p:nvPr>
        </p:nvSpPr>
        <p:spPr>
          <a:xfrm>
            <a:off x="0" y="1218575"/>
            <a:ext cx="9144000" cy="3357600"/>
          </a:xfrm>
          <a:prstGeom prst="rect">
            <a:avLst/>
          </a:prstGeom>
        </p:spPr>
        <p:txBody>
          <a:bodyPr anchorCtr="0" anchor="t" bIns="91425" lIns="91425" rIns="91425" tIns="91425">
            <a:noAutofit/>
          </a:bodyPr>
          <a:lstStyle/>
          <a:p>
            <a:pPr indent="-330200" lvl="0" marL="457200" rtl="0">
              <a:lnSpc>
                <a:spcPct val="150000"/>
              </a:lnSpc>
              <a:spcBef>
                <a:spcPts val="0"/>
              </a:spcBef>
              <a:buClr>
                <a:srgbClr val="000000"/>
              </a:buClr>
              <a:buSzPct val="100000"/>
              <a:buFont typeface="Playfair Display"/>
            </a:pPr>
            <a:r>
              <a:rPr b="1" lang="en" sz="1600">
                <a:solidFill>
                  <a:srgbClr val="000000"/>
                </a:solidFill>
                <a:highlight>
                  <a:srgbClr val="FFFFFF"/>
                </a:highlight>
                <a:latin typeface="Playfair Display"/>
                <a:ea typeface="Playfair Display"/>
                <a:cs typeface="Playfair Display"/>
                <a:sym typeface="Playfair Display"/>
              </a:rPr>
              <a:t> Designers will NOT need to manufacture in advance </a:t>
            </a:r>
          </a:p>
          <a:p>
            <a:pPr indent="-330200" lvl="0" marL="457200" rtl="0">
              <a:lnSpc>
                <a:spcPct val="150000"/>
              </a:lnSpc>
              <a:spcBef>
                <a:spcPts val="0"/>
              </a:spcBef>
              <a:buClr>
                <a:srgbClr val="000000"/>
              </a:buClr>
              <a:buSzPct val="100000"/>
              <a:buFont typeface="Playfair Display"/>
            </a:pPr>
            <a:r>
              <a:rPr b="1" lang="en" sz="1600">
                <a:solidFill>
                  <a:srgbClr val="000000"/>
                </a:solidFill>
                <a:highlight>
                  <a:srgbClr val="FFFFFF"/>
                </a:highlight>
                <a:latin typeface="Playfair Display"/>
                <a:ea typeface="Playfair Display"/>
                <a:cs typeface="Playfair Display"/>
                <a:sym typeface="Playfair Display"/>
              </a:rPr>
              <a:t>Orders still placed 4-6 months before stores deliveries</a:t>
            </a:r>
          </a:p>
          <a:p>
            <a:pPr indent="-330200" lvl="0" marL="457200" rtl="0">
              <a:lnSpc>
                <a:spcPct val="150000"/>
              </a:lnSpc>
              <a:spcBef>
                <a:spcPts val="0"/>
              </a:spcBef>
              <a:buClr>
                <a:srgbClr val="000000"/>
              </a:buClr>
              <a:buSzPct val="100000"/>
              <a:buFont typeface="Playfair Display"/>
            </a:pPr>
            <a:r>
              <a:rPr b="1" lang="en" sz="1600">
                <a:solidFill>
                  <a:srgbClr val="000000"/>
                </a:solidFill>
                <a:highlight>
                  <a:srgbClr val="FFFFFF"/>
                </a:highlight>
                <a:latin typeface="Playfair Display"/>
                <a:ea typeface="Playfair Display"/>
                <a:cs typeface="Playfair Display"/>
                <a:sym typeface="Playfair Display"/>
              </a:rPr>
              <a:t>It will not compress current manufacturing time or the quality</a:t>
            </a:r>
          </a:p>
          <a:p>
            <a:pPr indent="-330200" lvl="0" marL="457200" rtl="0">
              <a:lnSpc>
                <a:spcPct val="150000"/>
              </a:lnSpc>
              <a:spcBef>
                <a:spcPts val="0"/>
              </a:spcBef>
              <a:buClr>
                <a:srgbClr val="000000"/>
              </a:buClr>
              <a:buSzPct val="100000"/>
              <a:buFont typeface="Playfair Display"/>
            </a:pPr>
            <a:r>
              <a:rPr b="1" lang="en" sz="1600">
                <a:solidFill>
                  <a:srgbClr val="000000"/>
                </a:solidFill>
                <a:highlight>
                  <a:srgbClr val="FFFFFF"/>
                </a:highlight>
                <a:latin typeface="Playfair Display"/>
                <a:ea typeface="Playfair Display"/>
                <a:cs typeface="Playfair Display"/>
                <a:sym typeface="Playfair Display"/>
              </a:rPr>
              <a:t>Designers will optimize timing on showing images of their collection at the best time to optimize their impact/ opportunities </a:t>
            </a:r>
          </a:p>
          <a:p>
            <a:pPr indent="-330200" lvl="0" marL="457200" rtl="0">
              <a:lnSpc>
                <a:spcPct val="150000"/>
              </a:lnSpc>
              <a:spcBef>
                <a:spcPts val="0"/>
              </a:spcBef>
              <a:buClr>
                <a:srgbClr val="000000"/>
              </a:buClr>
              <a:buSzPct val="100000"/>
              <a:buFont typeface="Playfair Display"/>
            </a:pPr>
            <a:r>
              <a:rPr b="1" lang="en" sz="1600">
                <a:solidFill>
                  <a:srgbClr val="000000"/>
                </a:solidFill>
                <a:highlight>
                  <a:srgbClr val="FFFFFF"/>
                </a:highlight>
                <a:latin typeface="Playfair Display"/>
                <a:ea typeface="Playfair Display"/>
                <a:cs typeface="Playfair Display"/>
                <a:sym typeface="Playfair Display"/>
              </a:rPr>
              <a:t>We will see at NYFW “consumer- relevant” events that are targeted to the industry participants. The events will be shown at the appropriate time for the brand. This will allow for more of a storytelling experience and intimate presentation; while reinstating the focus on the product in the hopes of reducing consumer fatigue and exciting them </a:t>
            </a:r>
          </a:p>
          <a:p>
            <a:pPr lvl="0" rtl="0">
              <a:lnSpc>
                <a:spcPct val="100000"/>
              </a:lnSpc>
              <a:spcBef>
                <a:spcPts val="0"/>
              </a:spcBef>
              <a:buNone/>
            </a:pPr>
            <a:r>
              <a:t/>
            </a:r>
            <a:endParaRPr b="1" sz="1500">
              <a:latin typeface="Playfair Display"/>
              <a:ea typeface="Playfair Display"/>
              <a:cs typeface="Playfair Display"/>
              <a:sym typeface="Playfair Display"/>
            </a:endParaRPr>
          </a:p>
        </p:txBody>
      </p:sp>
      <p:pic>
        <p:nvPicPr>
          <p:cNvPr id="109" name="Shape 109"/>
          <p:cNvPicPr preferRelativeResize="0"/>
          <p:nvPr/>
        </p:nvPicPr>
        <p:blipFill>
          <a:blip r:embed="rId4">
            <a:alphaModFix amt="56000"/>
          </a:blip>
          <a:stretch>
            <a:fillRect/>
          </a:stretch>
        </p:blipFill>
        <p:spPr>
          <a:xfrm>
            <a:off x="8278325" y="4277825"/>
            <a:ext cx="865675" cy="8656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113" name="Shape 113"/>
        <p:cNvGrpSpPr/>
        <p:nvPr/>
      </p:nvGrpSpPr>
      <p:grpSpPr>
        <a:xfrm>
          <a:off x="0" y="0"/>
          <a:ext cx="0" cy="0"/>
          <a:chOff x="0" y="0"/>
          <a:chExt cx="0" cy="0"/>
        </a:xfrm>
      </p:grpSpPr>
      <p:pic>
        <p:nvPicPr>
          <p:cNvPr id="114" name="Shape 114"/>
          <p:cNvPicPr preferRelativeResize="0"/>
          <p:nvPr/>
        </p:nvPicPr>
        <p:blipFill>
          <a:blip r:embed="rId3">
            <a:alphaModFix amt="41000"/>
          </a:blip>
          <a:stretch>
            <a:fillRect/>
          </a:stretch>
        </p:blipFill>
        <p:spPr>
          <a:xfrm>
            <a:off x="0" y="0"/>
            <a:ext cx="9144000" cy="5143499"/>
          </a:xfrm>
          <a:prstGeom prst="rect">
            <a:avLst/>
          </a:prstGeom>
          <a:noFill/>
          <a:ln>
            <a:noFill/>
          </a:ln>
        </p:spPr>
      </p:pic>
      <p:sp>
        <p:nvSpPr>
          <p:cNvPr id="115" name="Shape 115"/>
          <p:cNvSpPr txBox="1"/>
          <p:nvPr>
            <p:ph type="title"/>
          </p:nvPr>
        </p:nvSpPr>
        <p:spPr>
          <a:xfrm>
            <a:off x="311700" y="45225"/>
            <a:ext cx="8520600" cy="801000"/>
          </a:xfrm>
          <a:prstGeom prst="rect">
            <a:avLst/>
          </a:prstGeom>
        </p:spPr>
        <p:txBody>
          <a:bodyPr anchorCtr="0" anchor="t" bIns="91425" lIns="91425" rIns="91425" tIns="91425">
            <a:noAutofit/>
          </a:bodyPr>
          <a:lstStyle/>
          <a:p>
            <a:pPr lvl="0" algn="ctr">
              <a:spcBef>
                <a:spcPts val="0"/>
              </a:spcBef>
              <a:buNone/>
            </a:pPr>
            <a:r>
              <a:rPr lang="en">
                <a:highlight>
                  <a:srgbClr val="FFFFFF"/>
                </a:highlight>
              </a:rPr>
              <a:t>Key Players - The Supporters </a:t>
            </a:r>
          </a:p>
        </p:txBody>
      </p:sp>
      <p:sp>
        <p:nvSpPr>
          <p:cNvPr id="116" name="Shape 116"/>
          <p:cNvSpPr txBox="1"/>
          <p:nvPr>
            <p:ph idx="1" type="body"/>
          </p:nvPr>
        </p:nvSpPr>
        <p:spPr>
          <a:xfrm>
            <a:off x="311700" y="433350"/>
            <a:ext cx="8520600" cy="4276800"/>
          </a:xfrm>
          <a:prstGeom prst="rect">
            <a:avLst/>
          </a:prstGeom>
        </p:spPr>
        <p:txBody>
          <a:bodyPr anchorCtr="0" anchor="t" bIns="91425" lIns="91425" rIns="91425" tIns="91425">
            <a:noAutofit/>
          </a:bodyPr>
          <a:lstStyle/>
          <a:p>
            <a:pPr lvl="0" rtl="0">
              <a:lnSpc>
                <a:spcPct val="100000"/>
              </a:lnSpc>
              <a:spcBef>
                <a:spcPts val="0"/>
              </a:spcBef>
              <a:spcAft>
                <a:spcPts val="0"/>
              </a:spcAft>
              <a:buNone/>
            </a:pPr>
            <a:r>
              <a:t/>
            </a:r>
            <a:endParaRPr b="1" sz="1700">
              <a:solidFill>
                <a:srgbClr val="000000"/>
              </a:solidFill>
              <a:highlight>
                <a:srgbClr val="FFFFFF"/>
              </a:highlight>
              <a:latin typeface="Georgia"/>
              <a:ea typeface="Georgia"/>
              <a:cs typeface="Georgia"/>
              <a:sym typeface="Georgia"/>
            </a:endParaRPr>
          </a:p>
          <a:p>
            <a:pPr lvl="0" rtl="0">
              <a:lnSpc>
                <a:spcPct val="100000"/>
              </a:lnSpc>
              <a:spcBef>
                <a:spcPts val="0"/>
              </a:spcBef>
              <a:spcAft>
                <a:spcPts val="0"/>
              </a:spcAft>
              <a:buNone/>
            </a:pPr>
            <a:r>
              <a:rPr b="1" lang="en" sz="1700" u="sng">
                <a:solidFill>
                  <a:srgbClr val="000000"/>
                </a:solidFill>
                <a:highlight>
                  <a:srgbClr val="FFFFFF"/>
                </a:highlight>
                <a:latin typeface="Playfair Display"/>
                <a:ea typeface="Playfair Display"/>
                <a:cs typeface="Playfair Display"/>
                <a:sym typeface="Playfair Display"/>
              </a:rPr>
              <a:t>Has Shown Privately</a:t>
            </a:r>
            <a:r>
              <a:rPr b="1" lang="en" sz="1700">
                <a:solidFill>
                  <a:srgbClr val="000000"/>
                </a:solidFill>
                <a:highlight>
                  <a:srgbClr val="FFFFFF"/>
                </a:highlight>
                <a:latin typeface="Playfair Display"/>
                <a:ea typeface="Playfair Display"/>
                <a:cs typeface="Playfair Display"/>
                <a:sym typeface="Playfair Display"/>
              </a:rPr>
              <a:t> </a:t>
            </a:r>
          </a:p>
          <a:p>
            <a:pPr indent="-336550" lvl="1" marL="914400" rtl="0">
              <a:lnSpc>
                <a:spcPct val="100000"/>
              </a:lnSpc>
              <a:spcBef>
                <a:spcPts val="0"/>
              </a:spcBef>
              <a:spcAft>
                <a:spcPts val="0"/>
              </a:spcAft>
              <a:buClr>
                <a:srgbClr val="000000"/>
              </a:buClr>
              <a:buSzPct val="100000"/>
              <a:buFont typeface="Playfair Display"/>
              <a:buChar char="○"/>
            </a:pPr>
            <a:r>
              <a:rPr lang="en" sz="1700">
                <a:solidFill>
                  <a:srgbClr val="000000"/>
                </a:solidFill>
                <a:highlight>
                  <a:srgbClr val="FFFFFF"/>
                </a:highlight>
                <a:latin typeface="Playfair Display"/>
                <a:ea typeface="Playfair Display"/>
                <a:cs typeface="Playfair Display"/>
                <a:sym typeface="Playfair Display"/>
              </a:rPr>
              <a:t>Balenciaga, Proenza Schouler, The Row (Pre-Fall); Burberry, Madewell, Proenza Schouler, Rebecca Minkoff, Thakoon, The Row, Tom Ford, Tommy Hilfiger (Fall) </a:t>
            </a:r>
          </a:p>
          <a:p>
            <a:pPr lvl="0" rtl="0">
              <a:lnSpc>
                <a:spcPct val="100000"/>
              </a:lnSpc>
              <a:spcBef>
                <a:spcPts val="0"/>
              </a:spcBef>
              <a:spcAft>
                <a:spcPts val="0"/>
              </a:spcAft>
              <a:buNone/>
            </a:pPr>
            <a:r>
              <a:rPr b="1" lang="en" sz="1700" u="sng">
                <a:solidFill>
                  <a:srgbClr val="000000"/>
                </a:solidFill>
                <a:highlight>
                  <a:srgbClr val="FFFFFF"/>
                </a:highlight>
                <a:latin typeface="Playfair Display"/>
                <a:ea typeface="Playfair Display"/>
                <a:cs typeface="Playfair Display"/>
                <a:sym typeface="Playfair Display"/>
              </a:rPr>
              <a:t>Panseasonal</a:t>
            </a:r>
          </a:p>
          <a:p>
            <a:pPr indent="-336550" lvl="1" marL="914400" rtl="0">
              <a:lnSpc>
                <a:spcPct val="100000"/>
              </a:lnSpc>
              <a:spcBef>
                <a:spcPts val="0"/>
              </a:spcBef>
              <a:spcAft>
                <a:spcPts val="0"/>
              </a:spcAft>
              <a:buClr>
                <a:srgbClr val="000000"/>
              </a:buClr>
              <a:buSzPct val="100000"/>
              <a:buFont typeface="Playfair Display"/>
              <a:buChar char="○"/>
            </a:pPr>
            <a:r>
              <a:rPr lang="en" sz="1700">
                <a:solidFill>
                  <a:srgbClr val="000000"/>
                </a:solidFill>
                <a:highlight>
                  <a:srgbClr val="FFFFFF"/>
                </a:highlight>
                <a:latin typeface="Playfair Display"/>
                <a:ea typeface="Playfair Display"/>
                <a:cs typeface="Playfair Display"/>
                <a:sym typeface="Playfair Display"/>
              </a:rPr>
              <a:t>Burberry, Courrèges, Tommy Hilfiger, Paco Rabanne, Yeezy</a:t>
            </a:r>
          </a:p>
          <a:p>
            <a:pPr indent="0" lvl="0" marL="0" rtl="0">
              <a:lnSpc>
                <a:spcPct val="100000"/>
              </a:lnSpc>
              <a:spcBef>
                <a:spcPts val="0"/>
              </a:spcBef>
              <a:spcAft>
                <a:spcPts val="0"/>
              </a:spcAft>
              <a:buNone/>
            </a:pPr>
            <a:r>
              <a:rPr b="1" lang="en" sz="1700" u="sng">
                <a:solidFill>
                  <a:srgbClr val="000000"/>
                </a:solidFill>
                <a:highlight>
                  <a:srgbClr val="FFFFFF"/>
                </a:highlight>
                <a:latin typeface="Playfair Display"/>
                <a:ea typeface="Playfair Display"/>
                <a:cs typeface="Playfair Display"/>
                <a:sym typeface="Playfair Display"/>
              </a:rPr>
              <a:t>Line Consolidation</a:t>
            </a:r>
          </a:p>
          <a:p>
            <a:pPr indent="-336550" lvl="1" marL="914400" rtl="0">
              <a:lnSpc>
                <a:spcPct val="100000"/>
              </a:lnSpc>
              <a:spcBef>
                <a:spcPts val="0"/>
              </a:spcBef>
              <a:spcAft>
                <a:spcPts val="0"/>
              </a:spcAft>
              <a:buClr>
                <a:srgbClr val="000000"/>
              </a:buClr>
              <a:buSzPct val="100000"/>
              <a:buFont typeface="Playfair Display"/>
              <a:buChar char="○"/>
            </a:pPr>
            <a:r>
              <a:rPr lang="en" sz="1700">
                <a:solidFill>
                  <a:srgbClr val="000000"/>
                </a:solidFill>
                <a:highlight>
                  <a:srgbClr val="FFFFFF"/>
                </a:highlight>
                <a:latin typeface="Playfair Display"/>
                <a:ea typeface="Playfair Display"/>
                <a:cs typeface="Playfair Display"/>
                <a:sym typeface="Playfair Display"/>
              </a:rPr>
              <a:t>Paul Smith  </a:t>
            </a:r>
          </a:p>
          <a:p>
            <a:pPr indent="-336550" lvl="1" marL="914400" rtl="0">
              <a:lnSpc>
                <a:spcPct val="100000"/>
              </a:lnSpc>
              <a:spcBef>
                <a:spcPts val="0"/>
              </a:spcBef>
              <a:spcAft>
                <a:spcPts val="0"/>
              </a:spcAft>
              <a:buClr>
                <a:srgbClr val="000000"/>
              </a:buClr>
              <a:buSzPct val="100000"/>
              <a:buFont typeface="Playfair Display"/>
              <a:buChar char="○"/>
            </a:pPr>
            <a:r>
              <a:rPr lang="en" sz="1700">
                <a:solidFill>
                  <a:srgbClr val="000000"/>
                </a:solidFill>
                <a:highlight>
                  <a:srgbClr val="FFFFFF"/>
                </a:highlight>
                <a:latin typeface="Playfair Display"/>
                <a:ea typeface="Playfair Display"/>
                <a:cs typeface="Playfair Display"/>
                <a:sym typeface="Playfair Display"/>
              </a:rPr>
              <a:t>Burberry</a:t>
            </a:r>
          </a:p>
          <a:p>
            <a:pPr lvl="0" rtl="0">
              <a:lnSpc>
                <a:spcPct val="100000"/>
              </a:lnSpc>
              <a:spcBef>
                <a:spcPts val="0"/>
              </a:spcBef>
              <a:spcAft>
                <a:spcPts val="0"/>
              </a:spcAft>
              <a:buNone/>
            </a:pPr>
            <a:r>
              <a:rPr b="1" lang="en" sz="1700" u="sng">
                <a:solidFill>
                  <a:srgbClr val="000000"/>
                </a:solidFill>
                <a:highlight>
                  <a:srgbClr val="FFFFFF"/>
                </a:highlight>
                <a:latin typeface="Playfair Display"/>
                <a:ea typeface="Playfair Display"/>
                <a:cs typeface="Playfair Display"/>
                <a:sym typeface="Playfair Display"/>
              </a:rPr>
              <a:t>Buy-Now Capsule</a:t>
            </a:r>
          </a:p>
          <a:p>
            <a:pPr indent="-336550" lvl="1" marL="914400" rtl="0">
              <a:lnSpc>
                <a:spcPct val="100000"/>
              </a:lnSpc>
              <a:spcBef>
                <a:spcPts val="0"/>
              </a:spcBef>
              <a:spcAft>
                <a:spcPts val="0"/>
              </a:spcAft>
              <a:buClr>
                <a:srgbClr val="000000"/>
              </a:buClr>
              <a:buSzPct val="100000"/>
              <a:buFont typeface="Playfair Display"/>
              <a:buChar char="○"/>
            </a:pPr>
            <a:r>
              <a:rPr lang="en" sz="1700">
                <a:solidFill>
                  <a:srgbClr val="000000"/>
                </a:solidFill>
                <a:highlight>
                  <a:srgbClr val="FFFFFF"/>
                </a:highlight>
                <a:latin typeface="Playfair Display"/>
                <a:ea typeface="Playfair Display"/>
                <a:cs typeface="Playfair Display"/>
                <a:sym typeface="Playfair Display"/>
              </a:rPr>
              <a:t>Alexander Wang, Alice + Olivia, Diane von Furstenberg, Lela Rose, Michael Kors, Moschino, Paco Rabanne, Prada, Theory, Tory Burch, Balmain (considering it), Proenza Schouler (this coming fall), Tommy Hilfiger (this coming fall with Gigi Hadid) Alexander Wang (handbags), Courrèges </a:t>
            </a:r>
          </a:p>
          <a:p>
            <a:pPr lvl="0" rtl="0">
              <a:lnSpc>
                <a:spcPct val="100000"/>
              </a:lnSpc>
              <a:spcBef>
                <a:spcPts val="0"/>
              </a:spcBef>
              <a:spcAft>
                <a:spcPts val="0"/>
              </a:spcAft>
              <a:buNone/>
            </a:pPr>
            <a:r>
              <a:rPr b="1" lang="en" sz="1700" u="sng">
                <a:solidFill>
                  <a:srgbClr val="000000"/>
                </a:solidFill>
                <a:highlight>
                  <a:srgbClr val="FFFFFF"/>
                </a:highlight>
                <a:latin typeface="Playfair Display"/>
                <a:ea typeface="Playfair Display"/>
                <a:cs typeface="Playfair Display"/>
                <a:sym typeface="Playfair Display"/>
              </a:rPr>
              <a:t>2 Collections, Not 4</a:t>
            </a:r>
          </a:p>
          <a:p>
            <a:pPr indent="-336550" lvl="1" marL="914400" rtl="0">
              <a:lnSpc>
                <a:spcPct val="100000"/>
              </a:lnSpc>
              <a:spcBef>
                <a:spcPts val="0"/>
              </a:spcBef>
              <a:spcAft>
                <a:spcPts val="0"/>
              </a:spcAft>
              <a:buClr>
                <a:srgbClr val="000000"/>
              </a:buClr>
              <a:buSzPct val="100000"/>
              <a:buFont typeface="Playfair Display"/>
              <a:buChar char="○"/>
            </a:pPr>
            <a:r>
              <a:rPr lang="en" sz="1700">
                <a:solidFill>
                  <a:srgbClr val="000000"/>
                </a:solidFill>
                <a:highlight>
                  <a:srgbClr val="FAFAFA"/>
                </a:highlight>
                <a:latin typeface="Playfair Display"/>
                <a:ea typeface="Playfair Display"/>
                <a:cs typeface="Playfair Display"/>
                <a:sym typeface="Playfair Display"/>
              </a:rPr>
              <a:t> Cédric Charlier, Public School, Vêtements</a:t>
            </a:r>
          </a:p>
          <a:p>
            <a:pPr lvl="0">
              <a:lnSpc>
                <a:spcPct val="100000"/>
              </a:lnSpc>
              <a:spcBef>
                <a:spcPts val="0"/>
              </a:spcBef>
              <a:spcAft>
                <a:spcPts val="0"/>
              </a:spcAft>
              <a:buNone/>
            </a:pPr>
            <a:r>
              <a:t/>
            </a:r>
            <a:endParaRPr sz="1100">
              <a:solidFill>
                <a:srgbClr val="333333"/>
              </a:solidFill>
              <a:latin typeface="Georgia"/>
              <a:ea typeface="Georgia"/>
              <a:cs typeface="Georgia"/>
              <a:sym typeface="Georgia"/>
            </a:endParaRPr>
          </a:p>
          <a:p>
            <a:pPr lvl="0">
              <a:spcBef>
                <a:spcPts val="0"/>
              </a:spcBef>
              <a:buNone/>
            </a:pPr>
            <a:r>
              <a:t/>
            </a:r>
            <a:endParaRPr sz="1100"/>
          </a:p>
          <a:p>
            <a:pPr lvl="0" rtl="0">
              <a:spcBef>
                <a:spcPts val="0"/>
              </a:spcBef>
              <a:buNone/>
            </a:pPr>
            <a:r>
              <a:t/>
            </a:r>
            <a:endParaRPr sz="1000">
              <a:solidFill>
                <a:srgbClr val="333333"/>
              </a:solidFill>
              <a:highlight>
                <a:srgbClr val="FFFFFF"/>
              </a:highlight>
              <a:latin typeface="Georgia"/>
              <a:ea typeface="Georgia"/>
              <a:cs typeface="Georgia"/>
              <a:sym typeface="Georgia"/>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120" name="Shape 120"/>
        <p:cNvGrpSpPr/>
        <p:nvPr/>
      </p:nvGrpSpPr>
      <p:grpSpPr>
        <a:xfrm>
          <a:off x="0" y="0"/>
          <a:ext cx="0" cy="0"/>
          <a:chOff x="0" y="0"/>
          <a:chExt cx="0" cy="0"/>
        </a:xfrm>
      </p:grpSpPr>
      <p:sp>
        <p:nvSpPr>
          <p:cNvPr id="121" name="Shape 121"/>
          <p:cNvSpPr txBox="1"/>
          <p:nvPr>
            <p:ph idx="1" type="body"/>
          </p:nvPr>
        </p:nvSpPr>
        <p:spPr>
          <a:xfrm>
            <a:off x="2757450" y="458675"/>
            <a:ext cx="6314100" cy="1485600"/>
          </a:xfrm>
          <a:prstGeom prst="rect">
            <a:avLst/>
          </a:prstGeom>
        </p:spPr>
        <p:txBody>
          <a:bodyPr anchorCtr="0" anchor="t" bIns="91425" lIns="91425" rIns="91425" tIns="91425">
            <a:noAutofit/>
          </a:bodyPr>
          <a:lstStyle/>
          <a:p>
            <a:pPr lvl="0" rtl="0">
              <a:spcBef>
                <a:spcPts val="0"/>
              </a:spcBef>
              <a:buNone/>
            </a:pPr>
            <a:r>
              <a:rPr lang="en">
                <a:solidFill>
                  <a:srgbClr val="000000"/>
                </a:solidFill>
                <a:highlight>
                  <a:srgbClr val="FFFFFF"/>
                </a:highlight>
                <a:latin typeface="Playfair Display"/>
                <a:ea typeface="Playfair Display"/>
                <a:cs typeface="Playfair Display"/>
                <a:sym typeface="Playfair Display"/>
              </a:rPr>
              <a:t>“If shoppers can buy ‘real’ items immediately at full price, they might be less inclined to wait a few weeks to buy a cheaper knock-off version.” -- </a:t>
            </a:r>
            <a:r>
              <a:rPr b="1" lang="en">
                <a:solidFill>
                  <a:srgbClr val="000000"/>
                </a:solidFill>
                <a:highlight>
                  <a:srgbClr val="FFFFFF"/>
                </a:highlight>
                <a:latin typeface="Playfair Display"/>
                <a:ea typeface="Playfair Display"/>
                <a:cs typeface="Playfair Display"/>
                <a:sym typeface="Playfair Display"/>
              </a:rPr>
              <a:t>Áslaug Magnúsdóttir</a:t>
            </a:r>
            <a:r>
              <a:rPr lang="en">
                <a:solidFill>
                  <a:srgbClr val="000000"/>
                </a:solidFill>
                <a:highlight>
                  <a:srgbClr val="FFFFFF"/>
                </a:highlight>
                <a:latin typeface="Playfair Display"/>
                <a:ea typeface="Playfair Display"/>
                <a:cs typeface="Playfair Display"/>
                <a:sym typeface="Playfair Display"/>
              </a:rPr>
              <a:t>, co-founder of Moda Operandi</a:t>
            </a:r>
            <a:r>
              <a:rPr lang="en" sz="1600"/>
              <a:t> </a:t>
            </a:r>
            <a:r>
              <a:rPr lang="en" sz="1600">
                <a:latin typeface="Times New Roman"/>
                <a:ea typeface="Times New Roman"/>
                <a:cs typeface="Times New Roman"/>
                <a:sym typeface="Times New Roman"/>
              </a:rPr>
              <a:t>      </a:t>
            </a:r>
          </a:p>
          <a:p>
            <a:pPr lvl="0" rtl="0">
              <a:spcBef>
                <a:spcPts val="0"/>
              </a:spcBef>
              <a:buNone/>
            </a:pPr>
            <a:r>
              <a:t/>
            </a:r>
            <a:endParaRPr sz="700">
              <a:latin typeface="Times New Roman"/>
              <a:ea typeface="Times New Roman"/>
              <a:cs typeface="Times New Roman"/>
              <a:sym typeface="Times New Roman"/>
            </a:endParaRPr>
          </a:p>
          <a:p>
            <a:pPr lvl="0">
              <a:spcBef>
                <a:spcPts val="0"/>
              </a:spcBef>
              <a:buNone/>
            </a:pPr>
            <a:r>
              <a:t/>
            </a:r>
            <a:endParaRPr/>
          </a:p>
        </p:txBody>
      </p:sp>
      <p:pic>
        <p:nvPicPr>
          <p:cNvPr id="122" name="Shape 122"/>
          <p:cNvPicPr preferRelativeResize="0"/>
          <p:nvPr/>
        </p:nvPicPr>
        <p:blipFill>
          <a:blip r:embed="rId4">
            <a:alphaModFix/>
          </a:blip>
          <a:stretch>
            <a:fillRect/>
          </a:stretch>
        </p:blipFill>
        <p:spPr>
          <a:xfrm>
            <a:off x="74550" y="247625"/>
            <a:ext cx="2682900" cy="2682900"/>
          </a:xfrm>
          <a:prstGeom prst="rect">
            <a:avLst/>
          </a:prstGeom>
          <a:noFill/>
          <a:ln>
            <a:noFill/>
          </a:ln>
        </p:spPr>
      </p:pic>
      <p:pic>
        <p:nvPicPr>
          <p:cNvPr id="123" name="Shape 123"/>
          <p:cNvPicPr preferRelativeResize="0"/>
          <p:nvPr/>
        </p:nvPicPr>
        <p:blipFill rotWithShape="1">
          <a:blip r:embed="rId5">
            <a:alphaModFix amt="84000"/>
          </a:blip>
          <a:srcRect b="30123" l="13303" r="8851" t="0"/>
          <a:stretch/>
        </p:blipFill>
        <p:spPr>
          <a:xfrm>
            <a:off x="6460199" y="1808174"/>
            <a:ext cx="2521175" cy="3234024"/>
          </a:xfrm>
          <a:prstGeom prst="rect">
            <a:avLst/>
          </a:prstGeom>
          <a:noFill/>
          <a:ln>
            <a:noFill/>
          </a:ln>
        </p:spPr>
      </p:pic>
      <p:sp>
        <p:nvSpPr>
          <p:cNvPr id="124" name="Shape 124"/>
          <p:cNvSpPr txBox="1"/>
          <p:nvPr/>
        </p:nvSpPr>
        <p:spPr>
          <a:xfrm>
            <a:off x="0" y="3308975"/>
            <a:ext cx="6460200" cy="1485600"/>
          </a:xfrm>
          <a:prstGeom prst="rect">
            <a:avLst/>
          </a:prstGeom>
          <a:noFill/>
          <a:ln>
            <a:noFill/>
          </a:ln>
        </p:spPr>
        <p:txBody>
          <a:bodyPr anchorCtr="0" anchor="t" bIns="91425" lIns="91425" rIns="91425" tIns="91425">
            <a:noAutofit/>
          </a:bodyPr>
          <a:lstStyle/>
          <a:p>
            <a:pPr lvl="0" rtl="0">
              <a:lnSpc>
                <a:spcPct val="115000"/>
              </a:lnSpc>
              <a:spcBef>
                <a:spcPts val="0"/>
              </a:spcBef>
              <a:buNone/>
            </a:pPr>
            <a:r>
              <a:rPr lang="en" sz="1800">
                <a:highlight>
                  <a:srgbClr val="FFFFFF"/>
                </a:highlight>
                <a:latin typeface="Playfair Display"/>
                <a:ea typeface="Playfair Display"/>
                <a:cs typeface="Playfair Display"/>
                <a:sym typeface="Playfair Display"/>
              </a:rPr>
              <a:t>“Our customer doesn’t think in terms of seasons, she just thinks about what works for her life and what she’s in love with.” -- </a:t>
            </a:r>
            <a:r>
              <a:rPr b="1" lang="en" sz="1800">
                <a:highlight>
                  <a:srgbClr val="FFFFFF"/>
                </a:highlight>
                <a:latin typeface="Playfair Display"/>
                <a:ea typeface="Playfair Display"/>
                <a:cs typeface="Playfair Display"/>
                <a:sym typeface="Playfair Display"/>
              </a:rPr>
              <a:t>Michael Kors</a:t>
            </a:r>
          </a:p>
          <a:p>
            <a:pPr lvl="0" rtl="0">
              <a:lnSpc>
                <a:spcPct val="115000"/>
              </a:lnSpc>
              <a:spcBef>
                <a:spcPts val="0"/>
              </a:spcBef>
              <a:spcAft>
                <a:spcPts val="1600"/>
              </a:spcAft>
              <a:buNone/>
            </a:pPr>
            <a:r>
              <a:t/>
            </a:r>
            <a:endParaRPr>
              <a:solidFill>
                <a:schemeClr val="dk2"/>
              </a:solidFill>
              <a:latin typeface="Source Code Pro"/>
              <a:ea typeface="Source Code Pro"/>
              <a:cs typeface="Source Code Pro"/>
              <a:sym typeface="Source Code Pro"/>
            </a:endParaRPr>
          </a:p>
          <a:p>
            <a:pPr lvl="0">
              <a:spcBef>
                <a:spcPts val="0"/>
              </a:spcBef>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8" name="Shape 128"/>
        <p:cNvGrpSpPr/>
        <p:nvPr/>
      </p:nvGrpSpPr>
      <p:grpSpPr>
        <a:xfrm>
          <a:off x="0" y="0"/>
          <a:ext cx="0" cy="0"/>
          <a:chOff x="0" y="0"/>
          <a:chExt cx="0" cy="0"/>
        </a:xfrm>
      </p:grpSpPr>
      <p:pic>
        <p:nvPicPr>
          <p:cNvPr id="129" name="Shape 129"/>
          <p:cNvPicPr preferRelativeResize="0"/>
          <p:nvPr/>
        </p:nvPicPr>
        <p:blipFill>
          <a:blip r:embed="rId3">
            <a:alphaModFix amt="33000"/>
          </a:blip>
          <a:stretch>
            <a:fillRect/>
          </a:stretch>
        </p:blipFill>
        <p:spPr>
          <a:xfrm>
            <a:off x="503724" y="0"/>
            <a:ext cx="8316824" cy="5143499"/>
          </a:xfrm>
          <a:prstGeom prst="rect">
            <a:avLst/>
          </a:prstGeom>
          <a:noFill/>
          <a:ln>
            <a:noFill/>
          </a:ln>
        </p:spPr>
      </p:pic>
      <p:sp>
        <p:nvSpPr>
          <p:cNvPr id="130" name="Shape 130"/>
          <p:cNvSpPr txBox="1"/>
          <p:nvPr>
            <p:ph type="title"/>
          </p:nvPr>
        </p:nvSpPr>
        <p:spPr>
          <a:xfrm>
            <a:off x="623400" y="163475"/>
            <a:ext cx="8520600" cy="801000"/>
          </a:xfrm>
          <a:prstGeom prst="rect">
            <a:avLst/>
          </a:prstGeom>
        </p:spPr>
        <p:txBody>
          <a:bodyPr anchorCtr="0" anchor="t" bIns="91425" lIns="91425" rIns="91425" tIns="91425">
            <a:noAutofit/>
          </a:bodyPr>
          <a:lstStyle/>
          <a:p>
            <a:pPr lvl="0" algn="ctr">
              <a:spcBef>
                <a:spcPts val="0"/>
              </a:spcBef>
              <a:buNone/>
            </a:pPr>
            <a:r>
              <a:rPr lang="en">
                <a:solidFill>
                  <a:srgbClr val="000000"/>
                </a:solidFill>
                <a:highlight>
                  <a:srgbClr val="FFFFFF"/>
                </a:highlight>
              </a:rPr>
              <a:t>Key Players - The Traditionalists </a:t>
            </a:r>
          </a:p>
        </p:txBody>
      </p:sp>
      <p:sp>
        <p:nvSpPr>
          <p:cNvPr id="131" name="Shape 131"/>
          <p:cNvSpPr txBox="1"/>
          <p:nvPr>
            <p:ph idx="1" type="body"/>
          </p:nvPr>
        </p:nvSpPr>
        <p:spPr>
          <a:xfrm>
            <a:off x="0" y="880300"/>
            <a:ext cx="10739700" cy="1661400"/>
          </a:xfrm>
          <a:prstGeom prst="rect">
            <a:avLst/>
          </a:prstGeom>
        </p:spPr>
        <p:txBody>
          <a:bodyPr anchorCtr="0" anchor="t" bIns="91425" lIns="91425" rIns="91425" tIns="91425">
            <a:noAutofit/>
          </a:bodyPr>
          <a:lstStyle/>
          <a:p>
            <a:pPr indent="-330200" lvl="0" marL="457200" rtl="0">
              <a:lnSpc>
                <a:spcPct val="100000"/>
              </a:lnSpc>
              <a:spcBef>
                <a:spcPts val="0"/>
              </a:spcBef>
              <a:spcAft>
                <a:spcPts val="0"/>
              </a:spcAft>
              <a:buClr>
                <a:srgbClr val="000000"/>
              </a:buClr>
              <a:buSzPct val="100000"/>
              <a:buFont typeface="Playfair Display"/>
              <a:buChar char="●"/>
            </a:pPr>
            <a:r>
              <a:rPr lang="en" sz="1600">
                <a:solidFill>
                  <a:srgbClr val="000000"/>
                </a:solidFill>
                <a:highlight>
                  <a:srgbClr val="FFFFFF"/>
                </a:highlight>
                <a:latin typeface="Playfair Display"/>
                <a:ea typeface="Playfair Display"/>
                <a:cs typeface="Playfair Display"/>
                <a:sym typeface="Playfair Display"/>
              </a:rPr>
              <a:t>Fédération Française de la Couture du Prêt-à-Porter des Couturiers et des Créateurs de Mode</a:t>
            </a:r>
          </a:p>
          <a:p>
            <a:pPr indent="-330200" lvl="0" marL="457200" rtl="0">
              <a:lnSpc>
                <a:spcPct val="100000"/>
              </a:lnSpc>
              <a:spcBef>
                <a:spcPts val="0"/>
              </a:spcBef>
              <a:spcAft>
                <a:spcPts val="0"/>
              </a:spcAft>
              <a:buClr>
                <a:srgbClr val="000000"/>
              </a:buClr>
              <a:buSzPct val="100000"/>
              <a:buFont typeface="Playfair Display"/>
              <a:buChar char="●"/>
            </a:pPr>
            <a:r>
              <a:rPr lang="en" sz="1600">
                <a:solidFill>
                  <a:srgbClr val="000000"/>
                </a:solidFill>
                <a:highlight>
                  <a:srgbClr val="FFFFFF"/>
                </a:highlight>
                <a:latin typeface="Playfair Display"/>
                <a:ea typeface="Playfair Display"/>
                <a:cs typeface="Playfair Display"/>
                <a:sym typeface="Playfair Display"/>
              </a:rPr>
              <a:t>Agnès B. </a:t>
            </a:r>
          </a:p>
          <a:p>
            <a:pPr indent="-330200" lvl="0" marL="457200" rtl="0">
              <a:lnSpc>
                <a:spcPct val="100000"/>
              </a:lnSpc>
              <a:spcBef>
                <a:spcPts val="0"/>
              </a:spcBef>
              <a:spcAft>
                <a:spcPts val="0"/>
              </a:spcAft>
              <a:buClr>
                <a:srgbClr val="000000"/>
              </a:buClr>
              <a:buSzPct val="100000"/>
              <a:buFont typeface="Playfair Display"/>
              <a:buChar char="●"/>
            </a:pPr>
            <a:r>
              <a:rPr lang="en" sz="1600">
                <a:solidFill>
                  <a:srgbClr val="000000"/>
                </a:solidFill>
                <a:highlight>
                  <a:srgbClr val="FFFFFF"/>
                </a:highlight>
                <a:latin typeface="Playfair Display"/>
                <a:ea typeface="Playfair Display"/>
                <a:cs typeface="Playfair Display"/>
                <a:sym typeface="Playfair Display"/>
              </a:rPr>
              <a:t>Chloé </a:t>
            </a:r>
          </a:p>
          <a:p>
            <a:pPr indent="-330200" lvl="0" marL="457200" rtl="0">
              <a:lnSpc>
                <a:spcPct val="100000"/>
              </a:lnSpc>
              <a:spcBef>
                <a:spcPts val="0"/>
              </a:spcBef>
              <a:spcAft>
                <a:spcPts val="0"/>
              </a:spcAft>
              <a:buClr>
                <a:srgbClr val="000000"/>
              </a:buClr>
              <a:buSzPct val="100000"/>
              <a:buFont typeface="Playfair Display"/>
              <a:buChar char="●"/>
            </a:pPr>
            <a:r>
              <a:rPr lang="en" sz="1600">
                <a:solidFill>
                  <a:srgbClr val="000000"/>
                </a:solidFill>
                <a:highlight>
                  <a:srgbClr val="FFFFFF"/>
                </a:highlight>
                <a:latin typeface="Playfair Display"/>
                <a:ea typeface="Playfair Display"/>
                <a:cs typeface="Playfair Display"/>
                <a:sym typeface="Playfair Display"/>
              </a:rPr>
              <a:t>Dior</a:t>
            </a:r>
          </a:p>
          <a:p>
            <a:pPr indent="-330200" lvl="0" marL="457200" rtl="0">
              <a:lnSpc>
                <a:spcPct val="100000"/>
              </a:lnSpc>
              <a:spcBef>
                <a:spcPts val="0"/>
              </a:spcBef>
              <a:spcAft>
                <a:spcPts val="0"/>
              </a:spcAft>
              <a:buClr>
                <a:srgbClr val="000000"/>
              </a:buClr>
              <a:buSzPct val="100000"/>
              <a:buFont typeface="Playfair Display"/>
              <a:buChar char="●"/>
            </a:pPr>
            <a:r>
              <a:rPr lang="en" sz="1600">
                <a:solidFill>
                  <a:srgbClr val="000000"/>
                </a:solidFill>
                <a:highlight>
                  <a:srgbClr val="FFFFFF"/>
                </a:highlight>
                <a:latin typeface="Playfair Display"/>
                <a:ea typeface="Playfair Display"/>
                <a:cs typeface="Playfair Display"/>
                <a:sym typeface="Playfair Display"/>
              </a:rPr>
              <a:t>Dries Van Noten</a:t>
            </a:r>
          </a:p>
          <a:p>
            <a:pPr indent="-330200" lvl="0" marL="457200" rtl="0">
              <a:lnSpc>
                <a:spcPct val="100000"/>
              </a:lnSpc>
              <a:spcBef>
                <a:spcPts val="0"/>
              </a:spcBef>
              <a:spcAft>
                <a:spcPts val="0"/>
              </a:spcAft>
              <a:buClr>
                <a:srgbClr val="000000"/>
              </a:buClr>
              <a:buSzPct val="100000"/>
              <a:buFont typeface="Playfair Display"/>
              <a:buChar char="●"/>
            </a:pPr>
            <a:r>
              <a:rPr lang="en" sz="1600">
                <a:solidFill>
                  <a:srgbClr val="000000"/>
                </a:solidFill>
                <a:highlight>
                  <a:srgbClr val="FFFFFF"/>
                </a:highlight>
                <a:latin typeface="Playfair Display"/>
                <a:ea typeface="Playfair Display"/>
                <a:cs typeface="Playfair Display"/>
                <a:sym typeface="Playfair Display"/>
              </a:rPr>
              <a:t>Hermès</a:t>
            </a:r>
          </a:p>
          <a:p>
            <a:pPr indent="-330200" lvl="0" marL="457200" rtl="0">
              <a:lnSpc>
                <a:spcPct val="100000"/>
              </a:lnSpc>
              <a:spcBef>
                <a:spcPts val="0"/>
              </a:spcBef>
              <a:spcAft>
                <a:spcPts val="0"/>
              </a:spcAft>
              <a:buClr>
                <a:srgbClr val="000000"/>
              </a:buClr>
              <a:buSzPct val="100000"/>
              <a:buFont typeface="Playfair Display"/>
              <a:buChar char="●"/>
            </a:pPr>
            <a:r>
              <a:rPr lang="en" sz="1600">
                <a:solidFill>
                  <a:srgbClr val="000000"/>
                </a:solidFill>
                <a:highlight>
                  <a:srgbClr val="FFFFFF"/>
                </a:highlight>
                <a:latin typeface="Playfair Display"/>
                <a:ea typeface="Playfair Display"/>
                <a:cs typeface="Playfair Display"/>
                <a:sym typeface="Playfair Display"/>
              </a:rPr>
              <a:t>Isabel Marant</a:t>
            </a:r>
          </a:p>
          <a:p>
            <a:pPr indent="-330200" lvl="0" marL="457200" rtl="0">
              <a:lnSpc>
                <a:spcPct val="100000"/>
              </a:lnSpc>
              <a:spcBef>
                <a:spcPts val="0"/>
              </a:spcBef>
              <a:spcAft>
                <a:spcPts val="0"/>
              </a:spcAft>
              <a:buClr>
                <a:srgbClr val="000000"/>
              </a:buClr>
              <a:buSzPct val="100000"/>
              <a:buFont typeface="Playfair Display"/>
              <a:buChar char="●"/>
            </a:pPr>
            <a:r>
              <a:rPr lang="en" sz="1600">
                <a:solidFill>
                  <a:srgbClr val="000000"/>
                </a:solidFill>
                <a:highlight>
                  <a:srgbClr val="FFFFFF"/>
                </a:highlight>
                <a:latin typeface="Playfair Display"/>
                <a:ea typeface="Playfair Display"/>
                <a:cs typeface="Playfair Display"/>
                <a:sym typeface="Playfair Display"/>
              </a:rPr>
              <a:t>Issey Miyake</a:t>
            </a:r>
          </a:p>
          <a:p>
            <a:pPr indent="-330200" lvl="0" marL="457200" rtl="0">
              <a:lnSpc>
                <a:spcPct val="100000"/>
              </a:lnSpc>
              <a:spcBef>
                <a:spcPts val="0"/>
              </a:spcBef>
              <a:spcAft>
                <a:spcPts val="0"/>
              </a:spcAft>
              <a:buClr>
                <a:srgbClr val="000000"/>
              </a:buClr>
              <a:buSzPct val="100000"/>
              <a:buFont typeface="Playfair Display"/>
              <a:buChar char="●"/>
            </a:pPr>
            <a:r>
              <a:rPr lang="en" sz="1600">
                <a:solidFill>
                  <a:srgbClr val="000000"/>
                </a:solidFill>
                <a:highlight>
                  <a:srgbClr val="FFFFFF"/>
                </a:highlight>
                <a:latin typeface="Playfair Display"/>
                <a:ea typeface="Playfair Display"/>
                <a:cs typeface="Playfair Display"/>
                <a:sym typeface="Playfair Display"/>
              </a:rPr>
              <a:t>Kenzo</a:t>
            </a:r>
          </a:p>
          <a:p>
            <a:pPr indent="-330200" lvl="0" marL="457200" rtl="0">
              <a:lnSpc>
                <a:spcPct val="100000"/>
              </a:lnSpc>
              <a:spcBef>
                <a:spcPts val="0"/>
              </a:spcBef>
              <a:spcAft>
                <a:spcPts val="0"/>
              </a:spcAft>
              <a:buClr>
                <a:srgbClr val="000000"/>
              </a:buClr>
              <a:buSzPct val="100000"/>
              <a:buFont typeface="Playfair Display"/>
              <a:buChar char="●"/>
            </a:pPr>
            <a:r>
              <a:rPr lang="en" sz="1600">
                <a:solidFill>
                  <a:srgbClr val="000000"/>
                </a:solidFill>
                <a:highlight>
                  <a:srgbClr val="FFFFFF"/>
                </a:highlight>
                <a:latin typeface="Playfair Display"/>
                <a:ea typeface="Playfair Display"/>
                <a:cs typeface="Playfair Display"/>
                <a:sym typeface="Playfair Display"/>
              </a:rPr>
              <a:t>Lanvin</a:t>
            </a:r>
          </a:p>
          <a:p>
            <a:pPr indent="-330200" lvl="0" marL="457200" rtl="0">
              <a:lnSpc>
                <a:spcPct val="100000"/>
              </a:lnSpc>
              <a:spcBef>
                <a:spcPts val="0"/>
              </a:spcBef>
              <a:spcAft>
                <a:spcPts val="0"/>
              </a:spcAft>
              <a:buClr>
                <a:srgbClr val="000000"/>
              </a:buClr>
              <a:buSzPct val="100000"/>
              <a:buFont typeface="Playfair Display"/>
              <a:buChar char="●"/>
            </a:pPr>
            <a:r>
              <a:rPr lang="en" sz="1600">
                <a:solidFill>
                  <a:srgbClr val="000000"/>
                </a:solidFill>
                <a:highlight>
                  <a:srgbClr val="FFFFFF"/>
                </a:highlight>
                <a:latin typeface="Playfair Display"/>
                <a:ea typeface="Playfair Display"/>
                <a:cs typeface="Playfair Display"/>
                <a:sym typeface="Playfair Display"/>
              </a:rPr>
              <a:t>Maison Margiela</a:t>
            </a:r>
          </a:p>
          <a:p>
            <a:pPr indent="-330200" lvl="0" marL="457200" rtl="0">
              <a:lnSpc>
                <a:spcPct val="100000"/>
              </a:lnSpc>
              <a:spcBef>
                <a:spcPts val="0"/>
              </a:spcBef>
              <a:spcAft>
                <a:spcPts val="0"/>
              </a:spcAft>
              <a:buClr>
                <a:srgbClr val="000000"/>
              </a:buClr>
              <a:buSzPct val="100000"/>
              <a:buFont typeface="Playfair Display"/>
              <a:buChar char="●"/>
            </a:pPr>
            <a:r>
              <a:rPr lang="en" sz="1600">
                <a:solidFill>
                  <a:srgbClr val="000000"/>
                </a:solidFill>
                <a:highlight>
                  <a:srgbClr val="FFFFFF"/>
                </a:highlight>
                <a:latin typeface="Playfair Display"/>
                <a:ea typeface="Playfair Display"/>
                <a:cs typeface="Playfair Display"/>
                <a:sym typeface="Playfair Display"/>
              </a:rPr>
              <a:t>Nina Ricci </a:t>
            </a:r>
          </a:p>
          <a:p>
            <a:pPr indent="-330200" lvl="0" marL="457200" rtl="0">
              <a:lnSpc>
                <a:spcPct val="100000"/>
              </a:lnSpc>
              <a:spcBef>
                <a:spcPts val="0"/>
              </a:spcBef>
              <a:spcAft>
                <a:spcPts val="0"/>
              </a:spcAft>
              <a:buClr>
                <a:srgbClr val="000000"/>
              </a:buClr>
              <a:buSzPct val="100000"/>
              <a:buFont typeface="Playfair Display"/>
              <a:buChar char="●"/>
            </a:pPr>
            <a:r>
              <a:rPr lang="en" sz="1600">
                <a:solidFill>
                  <a:srgbClr val="000000"/>
                </a:solidFill>
                <a:highlight>
                  <a:srgbClr val="FFFFFF"/>
                </a:highlight>
                <a:latin typeface="Playfair Display"/>
                <a:ea typeface="Playfair Display"/>
                <a:cs typeface="Playfair Display"/>
                <a:sym typeface="Playfair Display"/>
              </a:rPr>
              <a:t>Raf Simons</a:t>
            </a:r>
          </a:p>
          <a:p>
            <a:pPr indent="-330200" lvl="0" marL="457200" rtl="0">
              <a:lnSpc>
                <a:spcPct val="100000"/>
              </a:lnSpc>
              <a:spcBef>
                <a:spcPts val="0"/>
              </a:spcBef>
              <a:spcAft>
                <a:spcPts val="0"/>
              </a:spcAft>
              <a:buClr>
                <a:srgbClr val="000000"/>
              </a:buClr>
              <a:buSzPct val="100000"/>
              <a:buFont typeface="Playfair Display"/>
              <a:buChar char="●"/>
            </a:pPr>
            <a:r>
              <a:rPr lang="en" sz="1600">
                <a:solidFill>
                  <a:srgbClr val="000000"/>
                </a:solidFill>
                <a:highlight>
                  <a:srgbClr val="FFFFFF"/>
                </a:highlight>
                <a:latin typeface="Playfair Display"/>
                <a:ea typeface="Playfair Display"/>
                <a:cs typeface="Playfair Display"/>
                <a:sym typeface="Playfair Display"/>
              </a:rPr>
              <a:t>Rick Owens </a:t>
            </a:r>
          </a:p>
          <a:p>
            <a:pPr indent="-330200" lvl="0" marL="457200" rtl="0">
              <a:lnSpc>
                <a:spcPct val="100000"/>
              </a:lnSpc>
              <a:spcBef>
                <a:spcPts val="0"/>
              </a:spcBef>
              <a:spcAft>
                <a:spcPts val="0"/>
              </a:spcAft>
              <a:buClr>
                <a:srgbClr val="000000"/>
              </a:buClr>
              <a:buSzPct val="100000"/>
              <a:buFont typeface="Playfair Display"/>
              <a:buChar char="●"/>
            </a:pPr>
            <a:r>
              <a:rPr lang="en" sz="1600">
                <a:solidFill>
                  <a:srgbClr val="000000"/>
                </a:solidFill>
                <a:highlight>
                  <a:srgbClr val="FFFFFF"/>
                </a:highlight>
                <a:latin typeface="Playfair Display"/>
                <a:ea typeface="Playfair Display"/>
                <a:cs typeface="Playfair Display"/>
                <a:sym typeface="Playfair Display"/>
              </a:rPr>
              <a:t>Yves Saint Laurent</a:t>
            </a:r>
          </a:p>
          <a:p>
            <a:pPr indent="-330200" lvl="0" marL="457200" rtl="0">
              <a:lnSpc>
                <a:spcPct val="100000"/>
              </a:lnSpc>
              <a:spcBef>
                <a:spcPts val="0"/>
              </a:spcBef>
              <a:spcAft>
                <a:spcPts val="0"/>
              </a:spcAft>
              <a:buClr>
                <a:srgbClr val="000000"/>
              </a:buClr>
              <a:buSzPct val="100000"/>
              <a:buFont typeface="Playfair Display"/>
              <a:buChar char="●"/>
            </a:pPr>
            <a:r>
              <a:rPr lang="en" sz="1600">
                <a:solidFill>
                  <a:srgbClr val="000000"/>
                </a:solidFill>
                <a:highlight>
                  <a:srgbClr val="FFFFFF"/>
                </a:highlight>
                <a:latin typeface="Playfair Display"/>
                <a:ea typeface="Playfair Display"/>
                <a:cs typeface="Playfair Display"/>
                <a:sym typeface="Playfair Display"/>
              </a:rPr>
              <a:t>Camera Nazionale della Moda </a:t>
            </a:r>
          </a:p>
          <a:p>
            <a:pPr lvl="0" rtl="0">
              <a:lnSpc>
                <a:spcPct val="100000"/>
              </a:lnSpc>
              <a:spcBef>
                <a:spcPts val="0"/>
              </a:spcBef>
              <a:spcAft>
                <a:spcPts val="0"/>
              </a:spcAft>
              <a:buNone/>
            </a:pPr>
            <a:r>
              <a:t/>
            </a:r>
            <a:endParaRPr sz="1200">
              <a:latin typeface="Playfair Display"/>
              <a:ea typeface="Playfair Display"/>
              <a:cs typeface="Playfair Display"/>
              <a:sym typeface="Playfair Display"/>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135" name="Shape 135"/>
        <p:cNvGrpSpPr/>
        <p:nvPr/>
      </p:nvGrpSpPr>
      <p:grpSpPr>
        <a:xfrm>
          <a:off x="0" y="0"/>
          <a:ext cx="0" cy="0"/>
          <a:chOff x="0" y="0"/>
          <a:chExt cx="0" cy="0"/>
        </a:xfrm>
      </p:grpSpPr>
      <p:pic>
        <p:nvPicPr>
          <p:cNvPr id="136" name="Shape 136"/>
          <p:cNvPicPr preferRelativeResize="0"/>
          <p:nvPr/>
        </p:nvPicPr>
        <p:blipFill rotWithShape="1">
          <a:blip r:embed="rId4">
            <a:alphaModFix amt="92000"/>
          </a:blip>
          <a:srcRect b="19646" l="33326" r="28086" t="0"/>
          <a:stretch/>
        </p:blipFill>
        <p:spPr>
          <a:xfrm>
            <a:off x="56275" y="2816750"/>
            <a:ext cx="2121074" cy="2108924"/>
          </a:xfrm>
          <a:prstGeom prst="rect">
            <a:avLst/>
          </a:prstGeom>
          <a:noFill/>
          <a:ln>
            <a:noFill/>
          </a:ln>
        </p:spPr>
      </p:pic>
      <p:sp>
        <p:nvSpPr>
          <p:cNvPr id="137" name="Shape 137"/>
          <p:cNvSpPr txBox="1"/>
          <p:nvPr/>
        </p:nvSpPr>
        <p:spPr>
          <a:xfrm>
            <a:off x="56275" y="0"/>
            <a:ext cx="7021200" cy="1677000"/>
          </a:xfrm>
          <a:prstGeom prst="rect">
            <a:avLst/>
          </a:prstGeom>
          <a:noFill/>
          <a:ln>
            <a:noFill/>
          </a:ln>
        </p:spPr>
        <p:txBody>
          <a:bodyPr anchorCtr="0" anchor="t" bIns="91425" lIns="91425" rIns="91425" tIns="91425">
            <a:noAutofit/>
          </a:bodyPr>
          <a:lstStyle/>
          <a:p>
            <a:pPr lvl="0" rtl="0">
              <a:lnSpc>
                <a:spcPct val="115000"/>
              </a:lnSpc>
              <a:spcBef>
                <a:spcPts val="0"/>
              </a:spcBef>
              <a:buNone/>
            </a:pPr>
            <a:r>
              <a:rPr lang="en" sz="1500">
                <a:highlight>
                  <a:srgbClr val="FFFFFF"/>
                </a:highlight>
                <a:latin typeface="Playfair Display"/>
                <a:ea typeface="Playfair Display"/>
                <a:cs typeface="Playfair Display"/>
                <a:sym typeface="Playfair Display"/>
              </a:rPr>
              <a:t>“‘Oh my God, should we sell the garments the day after the show or three days after the show or should we tweet it in this way or Instagram it in that way?’...You know, all that kind of bullshit...What we should ask is will we have enough creative people who are... willing to do what is necessary right now to follow that madhouse.” -- </a:t>
            </a:r>
            <a:r>
              <a:rPr b="1" lang="en" sz="1500">
                <a:highlight>
                  <a:srgbClr val="FFFFFF"/>
                </a:highlight>
                <a:latin typeface="Playfair Display"/>
                <a:ea typeface="Playfair Display"/>
                <a:cs typeface="Playfair Display"/>
                <a:sym typeface="Playfair Display"/>
              </a:rPr>
              <a:t>Raf Simons</a:t>
            </a:r>
          </a:p>
          <a:p>
            <a:pPr lvl="0" rtl="0">
              <a:lnSpc>
                <a:spcPct val="115000"/>
              </a:lnSpc>
              <a:spcBef>
                <a:spcPts val="0"/>
              </a:spcBef>
              <a:buNone/>
            </a:pPr>
            <a:r>
              <a:t/>
            </a:r>
            <a:endParaRPr b="1" sz="1800">
              <a:highlight>
                <a:srgbClr val="FFFFFF"/>
              </a:highlight>
              <a:latin typeface="Playfair Display"/>
              <a:ea typeface="Playfair Display"/>
              <a:cs typeface="Playfair Display"/>
              <a:sym typeface="Playfair Display"/>
            </a:endParaRPr>
          </a:p>
          <a:p>
            <a:pPr lvl="0" rtl="0">
              <a:lnSpc>
                <a:spcPct val="115000"/>
              </a:lnSpc>
              <a:spcBef>
                <a:spcPts val="0"/>
              </a:spcBef>
              <a:buNone/>
            </a:pPr>
            <a:r>
              <a:rPr lang="en" sz="1800">
                <a:highlight>
                  <a:srgbClr val="FFFFFF"/>
                </a:highlight>
                <a:latin typeface="Playfair Display"/>
                <a:ea typeface="Playfair Display"/>
                <a:cs typeface="Playfair Display"/>
                <a:sym typeface="Playfair Display"/>
              </a:rPr>
              <a:t>“</a:t>
            </a:r>
            <a:r>
              <a:rPr i="1" lang="en" sz="1500">
                <a:highlight>
                  <a:srgbClr val="FFFFFF"/>
                </a:highlight>
                <a:latin typeface="Playfair Display"/>
                <a:ea typeface="Playfair Display"/>
                <a:cs typeface="Playfair Display"/>
                <a:sym typeface="Playfair Display"/>
              </a:rPr>
              <a:t>New York</a:t>
            </a:r>
            <a:r>
              <a:rPr lang="en" sz="1500">
                <a:highlight>
                  <a:srgbClr val="FFFFFF"/>
                </a:highlight>
                <a:latin typeface="Playfair Display"/>
                <a:ea typeface="Playfair Display"/>
                <a:cs typeface="Playfair Display"/>
                <a:sym typeface="Playfair Display"/>
              </a:rPr>
              <a:t> has always been the land of branding and marketing. We (</a:t>
            </a:r>
            <a:r>
              <a:rPr i="1" lang="en" sz="1500">
                <a:highlight>
                  <a:srgbClr val="FFFFFF"/>
                </a:highlight>
                <a:latin typeface="Playfair Display"/>
                <a:ea typeface="Playfair Display"/>
                <a:cs typeface="Playfair Display"/>
                <a:sym typeface="Playfair Display"/>
              </a:rPr>
              <a:t>Italy</a:t>
            </a:r>
            <a:r>
              <a:rPr lang="en" sz="1500">
                <a:highlight>
                  <a:srgbClr val="FFFFFF"/>
                </a:highlight>
                <a:latin typeface="Playfair Display"/>
                <a:ea typeface="Playfair Display"/>
                <a:cs typeface="Playfair Display"/>
                <a:sym typeface="Playfair Display"/>
              </a:rPr>
              <a:t>) and </a:t>
            </a:r>
            <a:r>
              <a:rPr i="1" lang="en" sz="1500">
                <a:highlight>
                  <a:srgbClr val="FFFFFF"/>
                </a:highlight>
                <a:latin typeface="Playfair Display"/>
                <a:ea typeface="Playfair Display"/>
                <a:cs typeface="Playfair Display"/>
                <a:sym typeface="Playfair Display"/>
              </a:rPr>
              <a:t>France</a:t>
            </a:r>
            <a:r>
              <a:rPr lang="en" sz="1500">
                <a:highlight>
                  <a:srgbClr val="FFFFFF"/>
                </a:highlight>
                <a:latin typeface="Playfair Display"/>
                <a:ea typeface="Playfair Display"/>
                <a:cs typeface="Playfair Display"/>
                <a:sym typeface="Playfair Display"/>
              </a:rPr>
              <a:t>, we are more the area of creativity and manufacturing.” -- </a:t>
            </a:r>
            <a:r>
              <a:rPr b="1" lang="en" sz="1500">
                <a:highlight>
                  <a:srgbClr val="FFFFFF"/>
                </a:highlight>
                <a:latin typeface="Playfair Display"/>
                <a:ea typeface="Playfair Display"/>
                <a:cs typeface="Playfair Display"/>
                <a:sym typeface="Playfair Display"/>
              </a:rPr>
              <a:t>Mario Boselli, Camera Nazionale della Moda</a:t>
            </a:r>
          </a:p>
          <a:p>
            <a:pPr lvl="0" rtl="0">
              <a:lnSpc>
                <a:spcPct val="115000"/>
              </a:lnSpc>
              <a:spcBef>
                <a:spcPts val="0"/>
              </a:spcBef>
              <a:buNone/>
            </a:pPr>
            <a:r>
              <a:t/>
            </a:r>
            <a:endParaRPr b="1" sz="1500">
              <a:latin typeface="Playfair Display"/>
              <a:ea typeface="Playfair Display"/>
              <a:cs typeface="Playfair Display"/>
              <a:sym typeface="Playfair Display"/>
            </a:endParaRPr>
          </a:p>
          <a:p>
            <a:pPr lvl="0">
              <a:spcBef>
                <a:spcPts val="0"/>
              </a:spcBef>
              <a:buNone/>
            </a:pPr>
            <a:r>
              <a:t/>
            </a:r>
            <a:endParaRPr/>
          </a:p>
        </p:txBody>
      </p:sp>
      <p:sp>
        <p:nvSpPr>
          <p:cNvPr id="138" name="Shape 138"/>
          <p:cNvSpPr txBox="1"/>
          <p:nvPr>
            <p:ph idx="1" type="body"/>
          </p:nvPr>
        </p:nvSpPr>
        <p:spPr>
          <a:xfrm>
            <a:off x="2121075" y="1738725"/>
            <a:ext cx="7203000" cy="73200"/>
          </a:xfrm>
          <a:prstGeom prst="rect">
            <a:avLst/>
          </a:prstGeom>
        </p:spPr>
        <p:txBody>
          <a:bodyPr anchorCtr="0" anchor="t" bIns="91425" lIns="91425" rIns="91425" tIns="91425">
            <a:noAutofit/>
          </a:bodyPr>
          <a:lstStyle/>
          <a:p>
            <a:pPr lvl="0" rtl="0">
              <a:spcBef>
                <a:spcPts val="0"/>
              </a:spcBef>
              <a:spcAft>
                <a:spcPts val="0"/>
              </a:spcAft>
              <a:buNone/>
            </a:pPr>
            <a:r>
              <a:t/>
            </a:r>
            <a:endParaRPr b="1" sz="1400">
              <a:solidFill>
                <a:srgbClr val="000000"/>
              </a:solidFill>
              <a:latin typeface="Playfair Display"/>
              <a:ea typeface="Playfair Display"/>
              <a:cs typeface="Playfair Display"/>
              <a:sym typeface="Playfair Display"/>
            </a:endParaRPr>
          </a:p>
          <a:p>
            <a:pPr lvl="0" rtl="0">
              <a:spcBef>
                <a:spcPts val="0"/>
              </a:spcBef>
              <a:spcAft>
                <a:spcPts val="0"/>
              </a:spcAft>
              <a:buNone/>
            </a:pPr>
            <a:r>
              <a:t/>
            </a:r>
            <a:endParaRPr b="1" sz="1400">
              <a:solidFill>
                <a:srgbClr val="000000"/>
              </a:solidFill>
              <a:latin typeface="Playfair Display"/>
              <a:ea typeface="Playfair Display"/>
              <a:cs typeface="Playfair Display"/>
              <a:sym typeface="Playfair Display"/>
            </a:endParaRPr>
          </a:p>
          <a:p>
            <a:pPr lvl="0" rtl="0">
              <a:spcBef>
                <a:spcPts val="0"/>
              </a:spcBef>
              <a:spcAft>
                <a:spcPts val="0"/>
              </a:spcAft>
              <a:buNone/>
            </a:pPr>
            <a:r>
              <a:rPr lang="en" sz="1400">
                <a:solidFill>
                  <a:srgbClr val="000000"/>
                </a:solidFill>
                <a:highlight>
                  <a:srgbClr val="FFFFFF"/>
                </a:highlight>
                <a:latin typeface="Playfair Display"/>
                <a:ea typeface="Playfair Display"/>
                <a:cs typeface="Playfair Display"/>
                <a:sym typeface="Playfair Display"/>
              </a:rPr>
              <a:t>  </a:t>
            </a:r>
          </a:p>
          <a:p>
            <a:pPr lvl="0" rtl="0">
              <a:spcBef>
                <a:spcPts val="0"/>
              </a:spcBef>
              <a:spcAft>
                <a:spcPts val="0"/>
              </a:spcAft>
              <a:buNone/>
            </a:pPr>
            <a:r>
              <a:t/>
            </a:r>
            <a:endParaRPr b="1" sz="1400">
              <a:solidFill>
                <a:srgbClr val="000000"/>
              </a:solidFill>
              <a:latin typeface="Playfair Display"/>
              <a:ea typeface="Playfair Display"/>
              <a:cs typeface="Playfair Display"/>
              <a:sym typeface="Playfair Display"/>
            </a:endParaRPr>
          </a:p>
          <a:p>
            <a:pPr lvl="0" rtl="0">
              <a:spcBef>
                <a:spcPts val="0"/>
              </a:spcBef>
              <a:spcAft>
                <a:spcPts val="0"/>
              </a:spcAft>
              <a:buNone/>
            </a:pPr>
            <a:r>
              <a:rPr lang="en" sz="1500">
                <a:solidFill>
                  <a:srgbClr val="000000"/>
                </a:solidFill>
                <a:highlight>
                  <a:srgbClr val="FFFFFF"/>
                </a:highlight>
                <a:latin typeface="Playfair Display"/>
                <a:ea typeface="Playfair Display"/>
                <a:cs typeface="Playfair Display"/>
                <a:sym typeface="Playfair Display"/>
              </a:rPr>
              <a:t>“I think this is a fast-fashion thing...I don’t know if we  need to compete with that. Maybe we need to become even slower and less available...I don’t know if I want stuff to be accessible right away, because then that makes it just too disposable.” -- </a:t>
            </a:r>
            <a:r>
              <a:rPr b="1" lang="en" sz="1500">
                <a:solidFill>
                  <a:srgbClr val="000000"/>
                </a:solidFill>
                <a:highlight>
                  <a:srgbClr val="FFFFFF"/>
                </a:highlight>
                <a:latin typeface="Playfair Display"/>
                <a:ea typeface="Playfair Display"/>
                <a:cs typeface="Playfair Display"/>
                <a:sym typeface="Playfair Display"/>
              </a:rPr>
              <a:t>Rick Owens</a:t>
            </a:r>
            <a:r>
              <a:rPr lang="en" sz="1400">
                <a:solidFill>
                  <a:srgbClr val="000000"/>
                </a:solidFill>
                <a:latin typeface="Playfair Display"/>
                <a:ea typeface="Playfair Display"/>
                <a:cs typeface="Playfair Display"/>
                <a:sym typeface="Playfair Display"/>
              </a:rPr>
              <a:t> </a:t>
            </a:r>
          </a:p>
          <a:p>
            <a:pPr lvl="0" rtl="0">
              <a:spcBef>
                <a:spcPts val="0"/>
              </a:spcBef>
              <a:spcAft>
                <a:spcPts val="0"/>
              </a:spcAft>
              <a:buNone/>
            </a:pPr>
            <a:r>
              <a:t/>
            </a:r>
            <a:endParaRPr sz="1400">
              <a:solidFill>
                <a:srgbClr val="000000"/>
              </a:solidFill>
              <a:latin typeface="Playfair Display"/>
              <a:ea typeface="Playfair Display"/>
              <a:cs typeface="Playfair Display"/>
              <a:sym typeface="Playfair Display"/>
            </a:endParaRPr>
          </a:p>
          <a:p>
            <a:pPr lvl="0" rtl="0">
              <a:spcBef>
                <a:spcPts val="0"/>
              </a:spcBef>
              <a:spcAft>
                <a:spcPts val="0"/>
              </a:spcAft>
              <a:buNone/>
            </a:pPr>
            <a:r>
              <a:rPr lang="en" sz="1500">
                <a:solidFill>
                  <a:srgbClr val="000000"/>
                </a:solidFill>
                <a:highlight>
                  <a:srgbClr val="FFFFFF"/>
                </a:highlight>
                <a:latin typeface="Playfair Display"/>
                <a:ea typeface="Playfair Display"/>
                <a:cs typeface="Playfair Display"/>
                <a:sym typeface="Playfair Display"/>
              </a:rPr>
              <a:t>“The difference between creating a desire and satisfying a need is the difference between slow fashion and fast fashion.” -- </a:t>
            </a:r>
            <a:r>
              <a:rPr b="1" lang="en" sz="1500">
                <a:solidFill>
                  <a:srgbClr val="000000"/>
                </a:solidFill>
                <a:highlight>
                  <a:srgbClr val="FFFFFF"/>
                </a:highlight>
                <a:latin typeface="Playfair Display"/>
                <a:ea typeface="Playfair Display"/>
                <a:cs typeface="Playfair Display"/>
                <a:sym typeface="Playfair Display"/>
              </a:rPr>
              <a:t>Carlo Capasa, president of the Camera Nazionale della Moda</a:t>
            </a:r>
          </a:p>
          <a:p>
            <a:pPr lvl="0" rtl="0">
              <a:spcBef>
                <a:spcPts val="0"/>
              </a:spcBef>
              <a:buNone/>
            </a:pPr>
            <a:r>
              <a:t/>
            </a:r>
            <a:endParaRPr/>
          </a:p>
        </p:txBody>
      </p:sp>
      <p:pic>
        <p:nvPicPr>
          <p:cNvPr descr="Raf-Simons-3-Vogue-23Oct15-Getty_b.jpg" id="139" name="Shape 139"/>
          <p:cNvPicPr preferRelativeResize="0"/>
          <p:nvPr/>
        </p:nvPicPr>
        <p:blipFill rotWithShape="1">
          <a:blip r:embed="rId5">
            <a:alphaModFix amt="81000"/>
          </a:blip>
          <a:srcRect b="0" l="27386" r="22820" t="0"/>
          <a:stretch/>
        </p:blipFill>
        <p:spPr>
          <a:xfrm>
            <a:off x="7077474" y="64749"/>
            <a:ext cx="1957550" cy="26208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143" name="Shape 143"/>
        <p:cNvGrpSpPr/>
        <p:nvPr/>
      </p:nvGrpSpPr>
      <p:grpSpPr>
        <a:xfrm>
          <a:off x="0" y="0"/>
          <a:ext cx="0" cy="0"/>
          <a:chOff x="0" y="0"/>
          <a:chExt cx="0" cy="0"/>
        </a:xfrm>
      </p:grpSpPr>
      <p:sp>
        <p:nvSpPr>
          <p:cNvPr id="144" name="Shape 144"/>
          <p:cNvSpPr txBox="1"/>
          <p:nvPr>
            <p:ph type="title"/>
          </p:nvPr>
        </p:nvSpPr>
        <p:spPr>
          <a:xfrm>
            <a:off x="389425" y="-94000"/>
            <a:ext cx="8657700" cy="1093800"/>
          </a:xfrm>
          <a:prstGeom prst="rect">
            <a:avLst/>
          </a:prstGeom>
        </p:spPr>
        <p:txBody>
          <a:bodyPr anchorCtr="0" anchor="t" bIns="91425" lIns="91425" rIns="91425" tIns="91425">
            <a:noAutofit/>
          </a:bodyPr>
          <a:lstStyle/>
          <a:p>
            <a:pPr lvl="0" algn="ctr">
              <a:spcBef>
                <a:spcPts val="0"/>
              </a:spcBef>
              <a:buNone/>
            </a:pPr>
            <a:r>
              <a:rPr lang="en">
                <a:highlight>
                  <a:srgbClr val="FFFFFF"/>
                </a:highlight>
              </a:rPr>
              <a:t>Relatable Class Speakers Comments</a:t>
            </a:r>
          </a:p>
        </p:txBody>
      </p:sp>
      <p:pic>
        <p:nvPicPr>
          <p:cNvPr id="145" name="Shape 145"/>
          <p:cNvPicPr preferRelativeResize="0"/>
          <p:nvPr/>
        </p:nvPicPr>
        <p:blipFill rotWithShape="1">
          <a:blip r:embed="rId4">
            <a:alphaModFix/>
          </a:blip>
          <a:srcRect b="14537" l="26041" r="21509" t="0"/>
          <a:stretch/>
        </p:blipFill>
        <p:spPr>
          <a:xfrm>
            <a:off x="89374" y="999799"/>
            <a:ext cx="1375550" cy="1494358"/>
          </a:xfrm>
          <a:prstGeom prst="rect">
            <a:avLst/>
          </a:prstGeom>
          <a:noFill/>
          <a:ln>
            <a:noFill/>
          </a:ln>
        </p:spPr>
      </p:pic>
      <p:pic>
        <p:nvPicPr>
          <p:cNvPr id="146" name="Shape 146"/>
          <p:cNvPicPr preferRelativeResize="0"/>
          <p:nvPr/>
        </p:nvPicPr>
        <p:blipFill rotWithShape="1">
          <a:blip r:embed="rId5">
            <a:alphaModFix/>
          </a:blip>
          <a:srcRect b="56253" l="24931" r="24936" t="5001"/>
          <a:stretch/>
        </p:blipFill>
        <p:spPr>
          <a:xfrm>
            <a:off x="89374" y="3366625"/>
            <a:ext cx="1516707" cy="1630200"/>
          </a:xfrm>
          <a:prstGeom prst="rect">
            <a:avLst/>
          </a:prstGeom>
          <a:noFill/>
          <a:ln>
            <a:noFill/>
          </a:ln>
        </p:spPr>
      </p:pic>
      <p:sp>
        <p:nvSpPr>
          <p:cNvPr id="147" name="Shape 147"/>
          <p:cNvSpPr txBox="1"/>
          <p:nvPr/>
        </p:nvSpPr>
        <p:spPr>
          <a:xfrm>
            <a:off x="180075" y="571262"/>
            <a:ext cx="1833000" cy="245100"/>
          </a:xfrm>
          <a:prstGeom prst="rect">
            <a:avLst/>
          </a:prstGeom>
          <a:noFill/>
          <a:ln>
            <a:noFill/>
          </a:ln>
        </p:spPr>
        <p:txBody>
          <a:bodyPr anchorCtr="0" anchor="t" bIns="91425" lIns="91425" rIns="91425" tIns="91425">
            <a:noAutofit/>
          </a:bodyPr>
          <a:lstStyle/>
          <a:p>
            <a:pPr lvl="0">
              <a:spcBef>
                <a:spcPts val="0"/>
              </a:spcBef>
              <a:buNone/>
            </a:pPr>
            <a:r>
              <a:rPr lang="en">
                <a:highlight>
                  <a:srgbClr val="FFFFFF"/>
                </a:highlight>
                <a:latin typeface="Playfair Display"/>
                <a:ea typeface="Playfair Display"/>
                <a:cs typeface="Playfair Display"/>
                <a:sym typeface="Playfair Display"/>
              </a:rPr>
              <a:t>Lisa Metcalfe</a:t>
            </a:r>
          </a:p>
        </p:txBody>
      </p:sp>
      <p:sp>
        <p:nvSpPr>
          <p:cNvPr id="148" name="Shape 148"/>
          <p:cNvSpPr txBox="1"/>
          <p:nvPr/>
        </p:nvSpPr>
        <p:spPr>
          <a:xfrm>
            <a:off x="11475" y="2933487"/>
            <a:ext cx="1672500" cy="245100"/>
          </a:xfrm>
          <a:prstGeom prst="rect">
            <a:avLst/>
          </a:prstGeom>
          <a:noFill/>
          <a:ln>
            <a:noFill/>
          </a:ln>
        </p:spPr>
        <p:txBody>
          <a:bodyPr anchorCtr="0" anchor="t" bIns="91425" lIns="91425" rIns="91425" tIns="91425">
            <a:noAutofit/>
          </a:bodyPr>
          <a:lstStyle/>
          <a:p>
            <a:pPr lvl="0" rtl="0">
              <a:lnSpc>
                <a:spcPct val="115000"/>
              </a:lnSpc>
              <a:spcBef>
                <a:spcPts val="0"/>
              </a:spcBef>
              <a:spcAft>
                <a:spcPts val="1600"/>
              </a:spcAft>
              <a:buNone/>
            </a:pPr>
            <a:r>
              <a:rPr lang="en">
                <a:solidFill>
                  <a:srgbClr val="222222"/>
                </a:solidFill>
                <a:latin typeface="Playfair Display"/>
                <a:ea typeface="Playfair Display"/>
                <a:cs typeface="Playfair Display"/>
                <a:sym typeface="Playfair Display"/>
              </a:rPr>
              <a:t>Marc Karimzadeh</a:t>
            </a:r>
            <a:r>
              <a:rPr lang="en">
                <a:solidFill>
                  <a:srgbClr val="222222"/>
                </a:solidFill>
                <a:latin typeface="Source Sans Pro"/>
                <a:ea typeface="Source Sans Pro"/>
                <a:cs typeface="Source Sans Pro"/>
                <a:sym typeface="Source Sans Pro"/>
              </a:rPr>
              <a:t> </a:t>
            </a:r>
          </a:p>
        </p:txBody>
      </p:sp>
      <p:sp>
        <p:nvSpPr>
          <p:cNvPr id="149" name="Shape 149"/>
          <p:cNvSpPr txBox="1"/>
          <p:nvPr>
            <p:ph idx="1" type="body"/>
          </p:nvPr>
        </p:nvSpPr>
        <p:spPr>
          <a:xfrm>
            <a:off x="1609625" y="2657562"/>
            <a:ext cx="7216200" cy="87900"/>
          </a:xfrm>
          <a:prstGeom prst="rect">
            <a:avLst/>
          </a:prstGeom>
        </p:spPr>
        <p:txBody>
          <a:bodyPr anchorCtr="0" anchor="t" bIns="91425" lIns="91425" rIns="91425" tIns="91425">
            <a:noAutofit/>
          </a:bodyPr>
          <a:lstStyle/>
          <a:p>
            <a:pPr lvl="0" rtl="0">
              <a:spcBef>
                <a:spcPts val="0"/>
              </a:spcBef>
              <a:buNone/>
            </a:pPr>
            <a:r>
              <a:t/>
            </a:r>
            <a:endParaRPr sz="1400">
              <a:latin typeface="Source Sans Pro"/>
              <a:ea typeface="Source Sans Pro"/>
              <a:cs typeface="Source Sans Pro"/>
              <a:sym typeface="Source Sans Pro"/>
            </a:endParaRPr>
          </a:p>
          <a:p>
            <a:pPr lvl="0" rtl="0">
              <a:spcBef>
                <a:spcPts val="0"/>
              </a:spcBef>
              <a:buNone/>
            </a:pPr>
            <a:r>
              <a:t/>
            </a:r>
            <a:endParaRPr sz="1400">
              <a:latin typeface="Source Sans Pro"/>
              <a:ea typeface="Source Sans Pro"/>
              <a:cs typeface="Source Sans Pro"/>
              <a:sym typeface="Source Sans Pro"/>
            </a:endParaRPr>
          </a:p>
          <a:p>
            <a:pPr lvl="0">
              <a:spcBef>
                <a:spcPts val="0"/>
              </a:spcBef>
              <a:buNone/>
            </a:pPr>
            <a:r>
              <a:t/>
            </a:r>
            <a:endParaRPr sz="1200">
              <a:highlight>
                <a:srgbClr val="FFFFFF"/>
              </a:highlight>
              <a:latin typeface="Playfair Display"/>
              <a:ea typeface="Playfair Display"/>
              <a:cs typeface="Playfair Display"/>
              <a:sym typeface="Playfair Display"/>
            </a:endParaRPr>
          </a:p>
          <a:p>
            <a:pPr lvl="0" rtl="0">
              <a:spcBef>
                <a:spcPts val="0"/>
              </a:spcBef>
              <a:buNone/>
            </a:pPr>
            <a:r>
              <a:t/>
            </a:r>
            <a:endParaRPr sz="1200">
              <a:solidFill>
                <a:srgbClr val="000000"/>
              </a:solidFill>
              <a:highlight>
                <a:srgbClr val="FFFFFF"/>
              </a:highlight>
              <a:latin typeface="Playfair Display"/>
              <a:ea typeface="Playfair Display"/>
              <a:cs typeface="Playfair Display"/>
              <a:sym typeface="Playfair Display"/>
            </a:endParaRPr>
          </a:p>
        </p:txBody>
      </p:sp>
      <p:sp>
        <p:nvSpPr>
          <p:cNvPr id="150" name="Shape 150"/>
          <p:cNvSpPr txBox="1"/>
          <p:nvPr/>
        </p:nvSpPr>
        <p:spPr>
          <a:xfrm>
            <a:off x="1464925" y="816362"/>
            <a:ext cx="7759500" cy="1630200"/>
          </a:xfrm>
          <a:prstGeom prst="rect">
            <a:avLst/>
          </a:prstGeom>
          <a:noFill/>
          <a:ln>
            <a:noFill/>
          </a:ln>
        </p:spPr>
        <p:txBody>
          <a:bodyPr anchorCtr="0" anchor="t" bIns="91425" lIns="91425" rIns="91425" tIns="91425">
            <a:noAutofit/>
          </a:bodyPr>
          <a:lstStyle/>
          <a:p>
            <a:pPr lvl="0">
              <a:spcBef>
                <a:spcPts val="0"/>
              </a:spcBef>
              <a:buNone/>
            </a:pPr>
            <a:r>
              <a:rPr lang="en" sz="1500">
                <a:highlight>
                  <a:srgbClr val="FFFFFF"/>
                </a:highlight>
                <a:latin typeface="Playfair Display"/>
                <a:ea typeface="Playfair Display"/>
                <a:cs typeface="Playfair Display"/>
                <a:sym typeface="Playfair Display"/>
              </a:rPr>
              <a:t>“</a:t>
            </a:r>
            <a:r>
              <a:rPr lang="en" sz="1500">
                <a:highlight>
                  <a:srgbClr val="FFFFFF"/>
                </a:highlight>
                <a:latin typeface="Playfair Display"/>
                <a:ea typeface="Playfair Display"/>
                <a:cs typeface="Playfair Display"/>
                <a:sym typeface="Playfair Display"/>
              </a:rPr>
              <a:t>Fashion Week always has been about marketing</a:t>
            </a:r>
          </a:p>
          <a:p>
            <a:pPr lvl="0">
              <a:spcBef>
                <a:spcPts val="0"/>
              </a:spcBef>
              <a:buNone/>
            </a:pPr>
            <a:r>
              <a:rPr lang="en" sz="1500">
                <a:highlight>
                  <a:srgbClr val="FFFFFF"/>
                </a:highlight>
                <a:latin typeface="Playfair Display"/>
                <a:ea typeface="Playfair Display"/>
                <a:cs typeface="Playfair Display"/>
                <a:sym typeface="Playfair Display"/>
              </a:rPr>
              <a:t>Designers don’t expect to sell all of the styles they show. A runway show can strap a brand of so much cash and time. You need the press to review your line, and some press demand a show. Pam &amp; Gela doesn’t do Fashion Week, they do a lookbook. Tracy Reese opted out of Fashion Week, did a video instead.</a:t>
            </a:r>
          </a:p>
          <a:p>
            <a:pPr lvl="0">
              <a:spcBef>
                <a:spcPts val="0"/>
              </a:spcBef>
              <a:buNone/>
            </a:pPr>
            <a:r>
              <a:rPr lang="en" sz="1500">
                <a:highlight>
                  <a:srgbClr val="FFFFFF"/>
                </a:highlight>
                <a:latin typeface="Playfair Display"/>
                <a:ea typeface="Playfair Display"/>
                <a:cs typeface="Playfair Display"/>
                <a:sym typeface="Playfair Display"/>
              </a:rPr>
              <a:t>Fashion calendar shift only works for brands with a lot of money.Put it on the floor when people want to buy it, then it won’t get marked down”  (i.e. wait until it’s warm to put out swimwear, wait until it’s cold to put out coats). CFDA: Boston Consulting Group can’t only interview the big designers (Tory Burch, Diane von Furstenberg, etc.) if they want to understand the overall picture.” </a:t>
            </a:r>
          </a:p>
        </p:txBody>
      </p:sp>
      <p:sp>
        <p:nvSpPr>
          <p:cNvPr id="151" name="Shape 151"/>
          <p:cNvSpPr txBox="1"/>
          <p:nvPr/>
        </p:nvSpPr>
        <p:spPr>
          <a:xfrm>
            <a:off x="1642225" y="3574075"/>
            <a:ext cx="7404900" cy="946800"/>
          </a:xfrm>
          <a:prstGeom prst="rect">
            <a:avLst/>
          </a:prstGeom>
          <a:noFill/>
          <a:ln>
            <a:noFill/>
          </a:ln>
        </p:spPr>
        <p:txBody>
          <a:bodyPr anchorCtr="0" anchor="t" bIns="91425" lIns="91425" rIns="91425" tIns="91425">
            <a:noAutofit/>
          </a:bodyPr>
          <a:lstStyle/>
          <a:p>
            <a:pPr lvl="0" rtl="0">
              <a:lnSpc>
                <a:spcPct val="115000"/>
              </a:lnSpc>
              <a:spcBef>
                <a:spcPts val="0"/>
              </a:spcBef>
              <a:spcAft>
                <a:spcPts val="1600"/>
              </a:spcAft>
              <a:buNone/>
            </a:pPr>
            <a:r>
              <a:rPr lang="en" sz="1500">
                <a:solidFill>
                  <a:schemeClr val="dk2"/>
                </a:solidFill>
                <a:highlight>
                  <a:srgbClr val="FFFFFF"/>
                </a:highlight>
                <a:latin typeface="Playfair Display"/>
                <a:ea typeface="Playfair Display"/>
                <a:cs typeface="Playfair Display"/>
                <a:sym typeface="Playfair Display"/>
              </a:rPr>
              <a:t>“</a:t>
            </a:r>
            <a:r>
              <a:rPr lang="en" sz="1500">
                <a:highlight>
                  <a:srgbClr val="FFFFFF"/>
                </a:highlight>
                <a:latin typeface="Playfair Display"/>
                <a:ea typeface="Playfair Display"/>
                <a:cs typeface="Playfair Display"/>
                <a:sym typeface="Playfair Display"/>
              </a:rPr>
              <a:t>How could we look at fashion not in the traditional way? The consumer is changing and what is their needs and how do they look at fashion?”“Fashion is a business that is so into the trends but it does not evolve into considering the future. It is outdated”  </a:t>
            </a: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155" name="Shape 155"/>
        <p:cNvGrpSpPr/>
        <p:nvPr/>
      </p:nvGrpSpPr>
      <p:grpSpPr>
        <a:xfrm>
          <a:off x="0" y="0"/>
          <a:ext cx="0" cy="0"/>
          <a:chOff x="0" y="0"/>
          <a:chExt cx="0" cy="0"/>
        </a:xfrm>
      </p:grpSpPr>
      <p:sp>
        <p:nvSpPr>
          <p:cNvPr id="156" name="Shape 156"/>
          <p:cNvSpPr txBox="1"/>
          <p:nvPr>
            <p:ph type="title"/>
          </p:nvPr>
        </p:nvSpPr>
        <p:spPr>
          <a:xfrm>
            <a:off x="311700" y="292850"/>
            <a:ext cx="8520600" cy="801000"/>
          </a:xfrm>
          <a:prstGeom prst="rect">
            <a:avLst/>
          </a:prstGeom>
        </p:spPr>
        <p:txBody>
          <a:bodyPr anchorCtr="0" anchor="t" bIns="91425" lIns="91425" rIns="91425" tIns="91425">
            <a:noAutofit/>
          </a:bodyPr>
          <a:lstStyle/>
          <a:p>
            <a:pPr lvl="0" algn="ctr">
              <a:spcBef>
                <a:spcPts val="0"/>
              </a:spcBef>
              <a:buNone/>
            </a:pPr>
            <a:r>
              <a:rPr b="0" lang="en">
                <a:highlight>
                  <a:srgbClr val="FFFFFF"/>
                </a:highlight>
              </a:rPr>
              <a:t>Predictions &amp; recommendations</a:t>
            </a:r>
          </a:p>
          <a:p>
            <a:pPr lvl="0">
              <a:spcBef>
                <a:spcPts val="0"/>
              </a:spcBef>
              <a:buNone/>
            </a:pPr>
            <a:r>
              <a:t/>
            </a:r>
            <a:endParaRPr b="0"/>
          </a:p>
          <a:p>
            <a:pPr lvl="0">
              <a:spcBef>
                <a:spcPts val="0"/>
              </a:spcBef>
              <a:buNone/>
            </a:pPr>
            <a:r>
              <a:t/>
            </a:r>
            <a:endParaRPr b="0"/>
          </a:p>
        </p:txBody>
      </p:sp>
      <p:sp>
        <p:nvSpPr>
          <p:cNvPr id="157" name="Shape 157"/>
          <p:cNvSpPr txBox="1"/>
          <p:nvPr>
            <p:ph idx="1" type="body"/>
          </p:nvPr>
        </p:nvSpPr>
        <p:spPr>
          <a:xfrm>
            <a:off x="164325" y="1359050"/>
            <a:ext cx="8520600" cy="3340200"/>
          </a:xfrm>
          <a:prstGeom prst="rect">
            <a:avLst/>
          </a:prstGeom>
        </p:spPr>
        <p:txBody>
          <a:bodyPr anchorCtr="0" anchor="t" bIns="91425" lIns="91425" rIns="91425" tIns="91425">
            <a:noAutofit/>
          </a:bodyPr>
          <a:lstStyle/>
          <a:p>
            <a:pPr indent="-228600" lvl="0" marL="457200" rtl="0">
              <a:spcBef>
                <a:spcPts val="0"/>
              </a:spcBef>
              <a:buClr>
                <a:srgbClr val="000000"/>
              </a:buClr>
              <a:buFont typeface="Playfair Display"/>
              <a:buChar char="●"/>
            </a:pPr>
            <a:r>
              <a:rPr lang="en">
                <a:solidFill>
                  <a:srgbClr val="000000"/>
                </a:solidFill>
                <a:highlight>
                  <a:srgbClr val="FFFFFF"/>
                </a:highlight>
                <a:latin typeface="Playfair Display"/>
                <a:ea typeface="Playfair Display"/>
                <a:cs typeface="Playfair Display"/>
                <a:sym typeface="Playfair Display"/>
              </a:rPr>
              <a:t>More division between New York and London brands/presentations versus Milan and Paris </a:t>
            </a:r>
          </a:p>
          <a:p>
            <a:pPr indent="-228600" lvl="0" marL="457200" rtl="0">
              <a:spcBef>
                <a:spcPts val="0"/>
              </a:spcBef>
              <a:buClr>
                <a:srgbClr val="000000"/>
              </a:buClr>
              <a:buFont typeface="Playfair Display"/>
              <a:buChar char="●"/>
            </a:pPr>
            <a:r>
              <a:rPr lang="en">
                <a:solidFill>
                  <a:srgbClr val="000000"/>
                </a:solidFill>
                <a:highlight>
                  <a:srgbClr val="FFFFFF"/>
                </a:highlight>
                <a:latin typeface="Playfair Display"/>
                <a:ea typeface="Playfair Display"/>
                <a:cs typeface="Playfair Display"/>
                <a:sym typeface="Playfair Display"/>
              </a:rPr>
              <a:t>The answer isn’t to produce more quickly, but to produce at a standard schedule &amp; holding off on showing the images until the clothes are available or are about to be available in stores </a:t>
            </a:r>
          </a:p>
          <a:p>
            <a:pPr indent="-228600" lvl="0" marL="457200" rtl="0">
              <a:spcBef>
                <a:spcPts val="0"/>
              </a:spcBef>
              <a:buClr>
                <a:srgbClr val="000000"/>
              </a:buClr>
              <a:buFont typeface="Playfair Display"/>
              <a:buChar char="●"/>
            </a:pPr>
            <a:r>
              <a:rPr lang="en">
                <a:solidFill>
                  <a:srgbClr val="000000"/>
                </a:solidFill>
                <a:highlight>
                  <a:srgbClr val="FFFFFF"/>
                </a:highlight>
                <a:latin typeface="Playfair Display"/>
                <a:ea typeface="Playfair Display"/>
                <a:cs typeface="Playfair Display"/>
                <a:sym typeface="Playfair Display"/>
              </a:rPr>
              <a:t>We think this will keep the consumers engaged</a:t>
            </a:r>
          </a:p>
          <a:p>
            <a:pPr indent="-228600" lvl="0" marL="457200">
              <a:spcBef>
                <a:spcPts val="0"/>
              </a:spcBef>
              <a:buClr>
                <a:srgbClr val="000000"/>
              </a:buClr>
              <a:buChar char="●"/>
            </a:pPr>
            <a:r>
              <a:rPr lang="en">
                <a:solidFill>
                  <a:srgbClr val="000000"/>
                </a:solidFill>
                <a:highlight>
                  <a:srgbClr val="FFFFFF"/>
                </a:highlight>
                <a:latin typeface="Playfair Display"/>
                <a:ea typeface="Playfair Display"/>
                <a:cs typeface="Playfair Display"/>
                <a:sym typeface="Playfair Display"/>
              </a:rPr>
              <a:t>More of an issue for less-established brands (they will have inventory but won’t know know units)</a:t>
            </a:r>
            <a:r>
              <a:rPr lang="en"/>
              <a:t> </a:t>
            </a: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161" name="Shape 161"/>
        <p:cNvGrpSpPr/>
        <p:nvPr/>
      </p:nvGrpSpPr>
      <p:grpSpPr>
        <a:xfrm>
          <a:off x="0" y="0"/>
          <a:ext cx="0" cy="0"/>
          <a:chOff x="0" y="0"/>
          <a:chExt cx="0" cy="0"/>
        </a:xfrm>
      </p:grpSpPr>
      <p:sp>
        <p:nvSpPr>
          <p:cNvPr id="162" name="Shape 162"/>
          <p:cNvSpPr txBox="1"/>
          <p:nvPr>
            <p:ph type="title"/>
          </p:nvPr>
        </p:nvSpPr>
        <p:spPr>
          <a:xfrm>
            <a:off x="3917175" y="2229325"/>
            <a:ext cx="6126600" cy="326700"/>
          </a:xfrm>
          <a:prstGeom prst="rect">
            <a:avLst/>
          </a:prstGeom>
        </p:spPr>
        <p:txBody>
          <a:bodyPr anchorCtr="0" anchor="t" bIns="91425" lIns="91425" rIns="91425" tIns="91425">
            <a:noAutofit/>
          </a:bodyPr>
          <a:lstStyle/>
          <a:p>
            <a:pPr lvl="0">
              <a:spcBef>
                <a:spcPts val="0"/>
              </a:spcBef>
              <a:buNone/>
            </a:pPr>
            <a:r>
              <a:rPr b="0" lang="en"/>
              <a:t>Thank You! </a:t>
            </a:r>
          </a:p>
        </p:txBody>
      </p:sp>
    </p:spTree>
  </p:cSld>
  <p:clrMapOvr>
    <a:masterClrMapping/>
  </p:clrMapOvr>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each-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